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</p:sldIdLst>
  <p:sldSz cx="18000663" cy="25199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484"/>
    <a:srgbClr val="C2E5D4"/>
    <a:srgbClr val="97B3A7"/>
    <a:srgbClr val="74A296"/>
    <a:srgbClr val="B5D5C5"/>
    <a:srgbClr val="94CF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EDCB23-BBD4-AC4F-B1B2-4145A44040C4}" v="169" dt="2023-09-01T11:54:55.1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97"/>
    <p:restoredTop sz="94650"/>
  </p:normalViewPr>
  <p:slideViewPr>
    <p:cSldViewPr snapToGrid="0">
      <p:cViewPr>
        <p:scale>
          <a:sx n="65" d="100"/>
          <a:sy n="65" d="100"/>
        </p:scale>
        <p:origin x="1216" y="-2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 Igolkina" userId="4d1b5d7ddf2bbc78" providerId="LiveId" clId="{B3EDCB23-BBD4-AC4F-B1B2-4145A44040C4}"/>
    <pc:docChg chg="undo custSel addSld delSld modSld">
      <pc:chgData name="Ann Igolkina" userId="4d1b5d7ddf2bbc78" providerId="LiveId" clId="{B3EDCB23-BBD4-AC4F-B1B2-4145A44040C4}" dt="2023-09-01T12:37:15.951" v="1398" actId="1076"/>
      <pc:docMkLst>
        <pc:docMk/>
      </pc:docMkLst>
      <pc:sldChg chg="addSp delSp modSp mod">
        <pc:chgData name="Ann Igolkina" userId="4d1b5d7ddf2bbc78" providerId="LiveId" clId="{B3EDCB23-BBD4-AC4F-B1B2-4145A44040C4}" dt="2023-09-01T12:37:15.951" v="1398" actId="1076"/>
        <pc:sldMkLst>
          <pc:docMk/>
          <pc:sldMk cId="3114100624" sldId="256"/>
        </pc:sldMkLst>
        <pc:spChg chg="add mod">
          <ac:chgData name="Ann Igolkina" userId="4d1b5d7ddf2bbc78" providerId="LiveId" clId="{B3EDCB23-BBD4-AC4F-B1B2-4145A44040C4}" dt="2023-09-01T11:12:47.121" v="1209" actId="1076"/>
          <ac:spMkLst>
            <pc:docMk/>
            <pc:sldMk cId="3114100624" sldId="256"/>
            <ac:spMk id="8" creationId="{0407AFA1-112E-9034-9D97-50FEDC75DDFD}"/>
          </ac:spMkLst>
        </pc:spChg>
        <pc:spChg chg="add mod">
          <ac:chgData name="Ann Igolkina" userId="4d1b5d7ddf2bbc78" providerId="LiveId" clId="{B3EDCB23-BBD4-AC4F-B1B2-4145A44040C4}" dt="2023-09-01T11:26:59.486" v="1250" actId="1076"/>
          <ac:spMkLst>
            <pc:docMk/>
            <pc:sldMk cId="3114100624" sldId="256"/>
            <ac:spMk id="9" creationId="{AB766C47-B1A8-A734-404A-7AE43CC55580}"/>
          </ac:spMkLst>
        </pc:spChg>
        <pc:spChg chg="add mod">
          <ac:chgData name="Ann Igolkina" userId="4d1b5d7ddf2bbc78" providerId="LiveId" clId="{B3EDCB23-BBD4-AC4F-B1B2-4145A44040C4}" dt="2023-09-01T11:27:14.394" v="1270" actId="20577"/>
          <ac:spMkLst>
            <pc:docMk/>
            <pc:sldMk cId="3114100624" sldId="256"/>
            <ac:spMk id="12" creationId="{933D1AFD-B25D-2708-F004-73F149E8284D}"/>
          </ac:spMkLst>
        </pc:spChg>
        <pc:spChg chg="add mod">
          <ac:chgData name="Ann Igolkina" userId="4d1b5d7ddf2bbc78" providerId="LiveId" clId="{B3EDCB23-BBD4-AC4F-B1B2-4145A44040C4}" dt="2023-09-01T11:53:10.243" v="1371" actId="1076"/>
          <ac:spMkLst>
            <pc:docMk/>
            <pc:sldMk cId="3114100624" sldId="256"/>
            <ac:spMk id="13" creationId="{81F1F9EB-4222-E73C-AC00-9E7AA7C01E97}"/>
          </ac:spMkLst>
        </pc:spChg>
        <pc:spChg chg="add del mod">
          <ac:chgData name="Ann Igolkina" userId="4d1b5d7ddf2bbc78" providerId="LiveId" clId="{B3EDCB23-BBD4-AC4F-B1B2-4145A44040C4}" dt="2023-08-30T12:27:05.768" v="991" actId="478"/>
          <ac:spMkLst>
            <pc:docMk/>
            <pc:sldMk cId="3114100624" sldId="256"/>
            <ac:spMk id="13" creationId="{8477B695-86AE-D725-FC5A-B18DEE9B50DB}"/>
          </ac:spMkLst>
        </pc:spChg>
        <pc:spChg chg="add del mod">
          <ac:chgData name="Ann Igolkina" userId="4d1b5d7ddf2bbc78" providerId="LiveId" clId="{B3EDCB23-BBD4-AC4F-B1B2-4145A44040C4}" dt="2023-09-01T11:52:10.081" v="1353" actId="21"/>
          <ac:spMkLst>
            <pc:docMk/>
            <pc:sldMk cId="3114100624" sldId="256"/>
            <ac:spMk id="14" creationId="{002307FD-1E8B-BC5B-28B7-EC2710DD3522}"/>
          </ac:spMkLst>
        </pc:spChg>
        <pc:spChg chg="add mod">
          <ac:chgData name="Ann Igolkina" userId="4d1b5d7ddf2bbc78" providerId="LiveId" clId="{B3EDCB23-BBD4-AC4F-B1B2-4145A44040C4}" dt="2023-09-01T11:52:16.850" v="1355" actId="1076"/>
          <ac:spMkLst>
            <pc:docMk/>
            <pc:sldMk cId="3114100624" sldId="256"/>
            <ac:spMk id="17" creationId="{1AEAF711-0AB8-9209-CE48-1B4D086B108E}"/>
          </ac:spMkLst>
        </pc:spChg>
        <pc:spChg chg="add mod">
          <ac:chgData name="Ann Igolkina" userId="4d1b5d7ddf2bbc78" providerId="LiveId" clId="{B3EDCB23-BBD4-AC4F-B1B2-4145A44040C4}" dt="2023-08-29T13:46:51.777" v="533" actId="1582"/>
          <ac:spMkLst>
            <pc:docMk/>
            <pc:sldMk cId="3114100624" sldId="256"/>
            <ac:spMk id="20" creationId="{0078AEA2-E396-635F-ACBA-EB19CE512AA1}"/>
          </ac:spMkLst>
        </pc:spChg>
        <pc:spChg chg="add mod">
          <ac:chgData name="Ann Igolkina" userId="4d1b5d7ddf2bbc78" providerId="LiveId" clId="{B3EDCB23-BBD4-AC4F-B1B2-4145A44040C4}" dt="2023-09-01T11:54:51.462" v="1386" actId="20577"/>
          <ac:spMkLst>
            <pc:docMk/>
            <pc:sldMk cId="3114100624" sldId="256"/>
            <ac:spMk id="24" creationId="{C227D8F9-7F77-F13A-ABA3-98436004EBEE}"/>
          </ac:spMkLst>
        </pc:spChg>
        <pc:spChg chg="add mod">
          <ac:chgData name="Ann Igolkina" userId="4d1b5d7ddf2bbc78" providerId="LiveId" clId="{B3EDCB23-BBD4-AC4F-B1B2-4145A44040C4}" dt="2023-09-01T11:54:56.043" v="1388" actId="20577"/>
          <ac:spMkLst>
            <pc:docMk/>
            <pc:sldMk cId="3114100624" sldId="256"/>
            <ac:spMk id="28" creationId="{054D2CC6-1DC8-50FE-1481-A4536721DC9C}"/>
          </ac:spMkLst>
        </pc:spChg>
        <pc:spChg chg="add del mod">
          <ac:chgData name="Ann Igolkina" userId="4d1b5d7ddf2bbc78" providerId="LiveId" clId="{B3EDCB23-BBD4-AC4F-B1B2-4145A44040C4}" dt="2023-08-30T12:27:08.214" v="992" actId="478"/>
          <ac:spMkLst>
            <pc:docMk/>
            <pc:sldMk cId="3114100624" sldId="256"/>
            <ac:spMk id="28" creationId="{34983EB3-6787-89C1-9993-674D2F52182C}"/>
          </ac:spMkLst>
        </pc:spChg>
        <pc:grpChg chg="add mod">
          <ac:chgData name="Ann Igolkina" userId="4d1b5d7ddf2bbc78" providerId="LiveId" clId="{B3EDCB23-BBD4-AC4F-B1B2-4145A44040C4}" dt="2023-09-01T11:54:09.202" v="1384" actId="1076"/>
          <ac:grpSpMkLst>
            <pc:docMk/>
            <pc:sldMk cId="3114100624" sldId="256"/>
            <ac:grpSpMk id="18" creationId="{65165B6C-B474-2946-8311-A10BEAFD312A}"/>
          </ac:grpSpMkLst>
        </pc:grpChg>
        <pc:grpChg chg="add mod">
          <ac:chgData name="Ann Igolkina" userId="4d1b5d7ddf2bbc78" providerId="LiveId" clId="{B3EDCB23-BBD4-AC4F-B1B2-4145A44040C4}" dt="2023-09-01T11:53:22.743" v="1374" actId="1076"/>
          <ac:grpSpMkLst>
            <pc:docMk/>
            <pc:sldMk cId="3114100624" sldId="256"/>
            <ac:grpSpMk id="27" creationId="{48C5DEDC-F846-8C06-EB2E-72ABF9470B27}"/>
          </ac:grpSpMkLst>
        </pc:grpChg>
        <pc:grpChg chg="add mod">
          <ac:chgData name="Ann Igolkina" userId="4d1b5d7ddf2bbc78" providerId="LiveId" clId="{B3EDCB23-BBD4-AC4F-B1B2-4145A44040C4}" dt="2023-09-01T11:52:55.918" v="1365" actId="1076"/>
          <ac:grpSpMkLst>
            <pc:docMk/>
            <pc:sldMk cId="3114100624" sldId="256"/>
            <ac:grpSpMk id="47" creationId="{F94B8D21-E7F6-31E4-194C-6F3F3A80AFF3}"/>
          </ac:grpSpMkLst>
        </pc:grpChg>
        <pc:picChg chg="add del mod">
          <ac:chgData name="Ann Igolkina" userId="4d1b5d7ddf2bbc78" providerId="LiveId" clId="{B3EDCB23-BBD4-AC4F-B1B2-4145A44040C4}" dt="2023-08-28T10:03:14.392" v="131" actId="478"/>
          <ac:picMkLst>
            <pc:docMk/>
            <pc:sldMk cId="3114100624" sldId="256"/>
            <ac:picMk id="2" creationId="{BD9E4ED4-69AE-6401-8E08-ED9F8334FC3F}"/>
          </ac:picMkLst>
        </pc:picChg>
        <pc:picChg chg="add del mod">
          <ac:chgData name="Ann Igolkina" userId="4d1b5d7ddf2bbc78" providerId="LiveId" clId="{B3EDCB23-BBD4-AC4F-B1B2-4145A44040C4}" dt="2023-09-01T11:52:27.413" v="1357" actId="21"/>
          <ac:picMkLst>
            <pc:docMk/>
            <pc:sldMk cId="3114100624" sldId="256"/>
            <ac:picMk id="3" creationId="{18661247-455F-CDDC-B90A-E361440D3788}"/>
          </ac:picMkLst>
        </pc:picChg>
        <pc:picChg chg="add del mod">
          <ac:chgData name="Ann Igolkina" userId="4d1b5d7ddf2bbc78" providerId="LiveId" clId="{B3EDCB23-BBD4-AC4F-B1B2-4145A44040C4}" dt="2023-08-19T11:11:29.067" v="39" actId="478"/>
          <ac:picMkLst>
            <pc:docMk/>
            <pc:sldMk cId="3114100624" sldId="256"/>
            <ac:picMk id="3" creationId="{82563D09-7926-A52F-D4EE-F1762031F883}"/>
          </ac:picMkLst>
        </pc:picChg>
        <pc:picChg chg="add del mod">
          <ac:chgData name="Ann Igolkina" userId="4d1b5d7ddf2bbc78" providerId="LiveId" clId="{B3EDCB23-BBD4-AC4F-B1B2-4145A44040C4}" dt="2023-08-28T10:03:53.062" v="134" actId="478"/>
          <ac:picMkLst>
            <pc:docMk/>
            <pc:sldMk cId="3114100624" sldId="256"/>
            <ac:picMk id="4" creationId="{14068361-56B0-2549-BB5C-A1C3D219C58B}"/>
          </ac:picMkLst>
        </pc:picChg>
        <pc:picChg chg="add del mod">
          <ac:chgData name="Ann Igolkina" userId="4d1b5d7ddf2bbc78" providerId="LiveId" clId="{B3EDCB23-BBD4-AC4F-B1B2-4145A44040C4}" dt="2023-09-01T10:00:25.765" v="1034" actId="478"/>
          <ac:picMkLst>
            <pc:docMk/>
            <pc:sldMk cId="3114100624" sldId="256"/>
            <ac:picMk id="5" creationId="{F070C721-9A56-F4EA-9552-45A995018CC4}"/>
          </ac:picMkLst>
        </pc:picChg>
        <pc:picChg chg="add del mod">
          <ac:chgData name="Ann Igolkina" userId="4d1b5d7ddf2bbc78" providerId="LiveId" clId="{B3EDCB23-BBD4-AC4F-B1B2-4145A44040C4}" dt="2023-08-19T11:30:12.583" v="59" actId="478"/>
          <ac:picMkLst>
            <pc:docMk/>
            <pc:sldMk cId="3114100624" sldId="256"/>
            <ac:picMk id="5" creationId="{F3999BB0-4572-A7B3-C6A9-B9C6B3127985}"/>
          </ac:picMkLst>
        </pc:picChg>
        <pc:picChg chg="add del mod">
          <ac:chgData name="Ann Igolkina" userId="4d1b5d7ddf2bbc78" providerId="LiveId" clId="{B3EDCB23-BBD4-AC4F-B1B2-4145A44040C4}" dt="2023-08-29T09:03:44.063" v="143" actId="21"/>
          <ac:picMkLst>
            <pc:docMk/>
            <pc:sldMk cId="3114100624" sldId="256"/>
            <ac:picMk id="6" creationId="{9BD40866-CBAD-C6B9-2D48-41338DC453B9}"/>
          </ac:picMkLst>
        </pc:picChg>
        <pc:picChg chg="add del mod">
          <ac:chgData name="Ann Igolkina" userId="4d1b5d7ddf2bbc78" providerId="LiveId" clId="{B3EDCB23-BBD4-AC4F-B1B2-4145A44040C4}" dt="2023-09-01T11:52:27.413" v="1357" actId="21"/>
          <ac:picMkLst>
            <pc:docMk/>
            <pc:sldMk cId="3114100624" sldId="256"/>
            <ac:picMk id="7" creationId="{5AFF32A2-D1D0-BA76-1ED8-AD5013DCBDD0}"/>
          </ac:picMkLst>
        </pc:picChg>
        <pc:picChg chg="add del mod">
          <ac:chgData name="Ann Igolkina" userId="4d1b5d7ddf2bbc78" providerId="LiveId" clId="{B3EDCB23-BBD4-AC4F-B1B2-4145A44040C4}" dt="2023-08-19T11:26:02.985" v="47" actId="478"/>
          <ac:picMkLst>
            <pc:docMk/>
            <pc:sldMk cId="3114100624" sldId="256"/>
            <ac:picMk id="7" creationId="{72E5721A-EDC6-5244-82F0-D42201A4A9B4}"/>
          </ac:picMkLst>
        </pc:picChg>
        <pc:picChg chg="add del mod">
          <ac:chgData name="Ann Igolkina" userId="4d1b5d7ddf2bbc78" providerId="LiveId" clId="{B3EDCB23-BBD4-AC4F-B1B2-4145A44040C4}" dt="2023-08-28T10:28:22.930" v="141" actId="21"/>
          <ac:picMkLst>
            <pc:docMk/>
            <pc:sldMk cId="3114100624" sldId="256"/>
            <ac:picMk id="8" creationId="{C4B7A619-1526-5BCB-1D56-DDD2D5B9171F}"/>
          </ac:picMkLst>
        </pc:picChg>
        <pc:picChg chg="add del mod">
          <ac:chgData name="Ann Igolkina" userId="4d1b5d7ddf2bbc78" providerId="LiveId" clId="{B3EDCB23-BBD4-AC4F-B1B2-4145A44040C4}" dt="2023-08-19T11:27:51.262" v="52" actId="478"/>
          <ac:picMkLst>
            <pc:docMk/>
            <pc:sldMk cId="3114100624" sldId="256"/>
            <ac:picMk id="9" creationId="{EF276BEF-0585-3092-9C83-712503623723}"/>
          </ac:picMkLst>
        </pc:picChg>
        <pc:picChg chg="add del mod">
          <ac:chgData name="Ann Igolkina" userId="4d1b5d7ddf2bbc78" providerId="LiveId" clId="{B3EDCB23-BBD4-AC4F-B1B2-4145A44040C4}" dt="2023-08-29T10:53:27.535" v="147" actId="21"/>
          <ac:picMkLst>
            <pc:docMk/>
            <pc:sldMk cId="3114100624" sldId="256"/>
            <ac:picMk id="10" creationId="{BFF62DF6-4F9D-86C4-6D8F-E8E6AD1CA1FE}"/>
          </ac:picMkLst>
        </pc:picChg>
        <pc:picChg chg="add mod">
          <ac:chgData name="Ann Igolkina" userId="4d1b5d7ddf2bbc78" providerId="LiveId" clId="{B3EDCB23-BBD4-AC4F-B1B2-4145A44040C4}" dt="2023-08-19T12:55:05.144" v="123" actId="1036"/>
          <ac:picMkLst>
            <pc:docMk/>
            <pc:sldMk cId="3114100624" sldId="256"/>
            <ac:picMk id="11" creationId="{2F931816-C181-E126-ADA2-83DC2D3C23D9}"/>
          </ac:picMkLst>
        </pc:picChg>
        <pc:picChg chg="add del mod">
          <ac:chgData name="Ann Igolkina" userId="4d1b5d7ddf2bbc78" providerId="LiveId" clId="{B3EDCB23-BBD4-AC4F-B1B2-4145A44040C4}" dt="2023-08-29T10:54:26.542" v="149" actId="478"/>
          <ac:picMkLst>
            <pc:docMk/>
            <pc:sldMk cId="3114100624" sldId="256"/>
            <ac:picMk id="12" creationId="{D4F514ED-2BD4-39E3-D1C5-F78E7E514176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3" creationId="{206981DF-FF6C-9028-78F8-007D5153767B}"/>
          </ac:picMkLst>
        </pc:picChg>
        <pc:picChg chg="add del mod">
          <ac:chgData name="Ann Igolkina" userId="4d1b5d7ddf2bbc78" providerId="LiveId" clId="{B3EDCB23-BBD4-AC4F-B1B2-4145A44040C4}" dt="2023-08-19T12:17:40.599" v="108" actId="478"/>
          <ac:picMkLst>
            <pc:docMk/>
            <pc:sldMk cId="3114100624" sldId="256"/>
            <ac:picMk id="14" creationId="{8C265F4C-1EFC-AB3F-36D7-928001143BB1}"/>
          </ac:picMkLst>
        </pc:picChg>
        <pc:picChg chg="add del mod">
          <ac:chgData name="Ann Igolkina" userId="4d1b5d7ddf2bbc78" providerId="LiveId" clId="{B3EDCB23-BBD4-AC4F-B1B2-4145A44040C4}" dt="2023-08-29T12:50:30.441" v="482" actId="21"/>
          <ac:picMkLst>
            <pc:docMk/>
            <pc:sldMk cId="3114100624" sldId="256"/>
            <ac:picMk id="15" creationId="{373A0097-3B31-3695-A263-4F0816A88C2A}"/>
          </ac:picMkLst>
        </pc:picChg>
        <pc:picChg chg="add del mod">
          <ac:chgData name="Ann Igolkina" userId="4d1b5d7ddf2bbc78" providerId="LiveId" clId="{B3EDCB23-BBD4-AC4F-B1B2-4145A44040C4}" dt="2023-09-01T11:52:27.413" v="1357" actId="21"/>
          <ac:picMkLst>
            <pc:docMk/>
            <pc:sldMk cId="3114100624" sldId="256"/>
            <ac:picMk id="15" creationId="{5B59A5B9-6C0E-6CEE-BE24-71A889CBA743}"/>
          </ac:picMkLst>
        </pc:picChg>
        <pc:picChg chg="add del mod">
          <ac:chgData name="Ann Igolkina" userId="4d1b5d7ddf2bbc78" providerId="LiveId" clId="{B3EDCB23-BBD4-AC4F-B1B2-4145A44040C4}" dt="2023-09-01T11:53:27.953" v="1377" actId="21"/>
          <ac:picMkLst>
            <pc:docMk/>
            <pc:sldMk cId="3114100624" sldId="256"/>
            <ac:picMk id="16" creationId="{51FF5C31-922D-BA59-B768-289E19EF636C}"/>
          </ac:picMkLst>
        </pc:picChg>
        <pc:picChg chg="add del mod">
          <ac:chgData name="Ann Igolkina" userId="4d1b5d7ddf2bbc78" providerId="LiveId" clId="{B3EDCB23-BBD4-AC4F-B1B2-4145A44040C4}" dt="2023-08-30T12:29:47.042" v="995" actId="478"/>
          <ac:picMkLst>
            <pc:docMk/>
            <pc:sldMk cId="3114100624" sldId="256"/>
            <ac:picMk id="17" creationId="{0EE424A8-9B85-2EEB-23A5-1AAF09435C5D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7" creationId="{703519A5-B8FC-10B6-29ED-A10C2A653AC2}"/>
          </ac:picMkLst>
        </pc:picChg>
        <pc:picChg chg="add mod">
          <ac:chgData name="Ann Igolkina" userId="4d1b5d7ddf2bbc78" providerId="LiveId" clId="{B3EDCB23-BBD4-AC4F-B1B2-4145A44040C4}" dt="2023-09-01T11:52:55.918" v="1365" actId="1076"/>
          <ac:picMkLst>
            <pc:docMk/>
            <pc:sldMk cId="3114100624" sldId="256"/>
            <ac:picMk id="19" creationId="{6DA68E4E-5905-7EB8-C0F0-DD321AA18AFC}"/>
          </ac:picMkLst>
        </pc:picChg>
        <pc:picChg chg="add del mod">
          <ac:chgData name="Ann Igolkina" userId="4d1b5d7ddf2bbc78" providerId="LiveId" clId="{B3EDCB23-BBD4-AC4F-B1B2-4145A44040C4}" dt="2023-08-29T13:48:18.503" v="536" actId="478"/>
          <ac:picMkLst>
            <pc:docMk/>
            <pc:sldMk cId="3114100624" sldId="256"/>
            <ac:picMk id="19" creationId="{C6FE811A-2DA8-5CFF-8FEE-AE989A483AE0}"/>
          </ac:picMkLst>
        </pc:picChg>
        <pc:picChg chg="add del mod">
          <ac:chgData name="Ann Igolkina" userId="4d1b5d7ddf2bbc78" providerId="LiveId" clId="{B3EDCB23-BBD4-AC4F-B1B2-4145A44040C4}" dt="2023-08-19T11:50:00.798" v="84" actId="478"/>
          <ac:picMkLst>
            <pc:docMk/>
            <pc:sldMk cId="3114100624" sldId="256"/>
            <ac:picMk id="19" creationId="{F6F02BE6-5FD1-8B53-C6D7-258E360415EC}"/>
          </ac:picMkLst>
        </pc:picChg>
        <pc:picChg chg="add del mod">
          <ac:chgData name="Ann Igolkina" userId="4d1b5d7ddf2bbc78" providerId="LiveId" clId="{B3EDCB23-BBD4-AC4F-B1B2-4145A44040C4}" dt="2023-08-19T11:54:27.855" v="90" actId="478"/>
          <ac:picMkLst>
            <pc:docMk/>
            <pc:sldMk cId="3114100624" sldId="256"/>
            <ac:picMk id="21" creationId="{259161F8-B5E7-E010-CFC4-5B3EACA52B11}"/>
          </ac:picMkLst>
        </pc:picChg>
        <pc:picChg chg="add mod">
          <ac:chgData name="Ann Igolkina" userId="4d1b5d7ddf2bbc78" providerId="LiveId" clId="{B3EDCB23-BBD4-AC4F-B1B2-4145A44040C4}" dt="2023-09-01T12:37:15.951" v="1398" actId="1076"/>
          <ac:picMkLst>
            <pc:docMk/>
            <pc:sldMk cId="3114100624" sldId="256"/>
            <ac:picMk id="21" creationId="{ED8DEA94-D011-239A-BE43-C0593D8464A3}"/>
          </ac:picMkLst>
        </pc:picChg>
        <pc:picChg chg="add mod">
          <ac:chgData name="Ann Igolkina" userId="4d1b5d7ddf2bbc78" providerId="LiveId" clId="{B3EDCB23-BBD4-AC4F-B1B2-4145A44040C4}" dt="2023-09-01T12:37:14.296" v="1397" actId="1076"/>
          <ac:picMkLst>
            <pc:docMk/>
            <pc:sldMk cId="3114100624" sldId="256"/>
            <ac:picMk id="22" creationId="{35C9B962-4C01-1C7D-030F-802B71A190E2}"/>
          </ac:picMkLst>
        </pc:picChg>
        <pc:picChg chg="add del mod">
          <ac:chgData name="Ann Igolkina" userId="4d1b5d7ddf2bbc78" providerId="LiveId" clId="{B3EDCB23-BBD4-AC4F-B1B2-4145A44040C4}" dt="2023-08-30T08:32:38.525" v="540" actId="478"/>
          <ac:picMkLst>
            <pc:docMk/>
            <pc:sldMk cId="3114100624" sldId="256"/>
            <ac:picMk id="22" creationId="{90A6332E-88A9-2407-49BA-81C766CD0449}"/>
          </ac:picMkLst>
        </pc:picChg>
        <pc:picChg chg="add del mod">
          <ac:chgData name="Ann Igolkina" userId="4d1b5d7ddf2bbc78" providerId="LiveId" clId="{B3EDCB23-BBD4-AC4F-B1B2-4145A44040C4}" dt="2023-09-01T11:52:59.263" v="1367" actId="21"/>
          <ac:picMkLst>
            <pc:docMk/>
            <pc:sldMk cId="3114100624" sldId="256"/>
            <ac:picMk id="23" creationId="{A336CE0E-69CE-6B9B-BDCB-8183E5097BE6}"/>
          </ac:picMkLst>
        </pc:picChg>
        <pc:picChg chg="add mod">
          <ac:chgData name="Ann Igolkina" userId="4d1b5d7ddf2bbc78" providerId="LiveId" clId="{B3EDCB23-BBD4-AC4F-B1B2-4145A44040C4}" dt="2023-08-30T08:32:53.983" v="543" actId="1076"/>
          <ac:picMkLst>
            <pc:docMk/>
            <pc:sldMk cId="3114100624" sldId="256"/>
            <ac:picMk id="25" creationId="{487B8A5F-8AFC-18BC-1CFF-6BC26CC450F4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25" creationId="{8F184515-8646-BD34-3030-D75B3BD58DDE}"/>
          </ac:picMkLst>
        </pc:picChg>
        <pc:picChg chg="add mod">
          <ac:chgData name="Ann Igolkina" userId="4d1b5d7ddf2bbc78" providerId="LiveId" clId="{B3EDCB23-BBD4-AC4F-B1B2-4145A44040C4}" dt="2023-08-19T12:54:55.031" v="110" actId="167"/>
          <ac:picMkLst>
            <pc:docMk/>
            <pc:sldMk cId="3114100624" sldId="256"/>
            <ac:picMk id="26" creationId="{0196436F-A4B6-E240-4A03-D94CD1658683}"/>
          </ac:picMkLst>
        </pc:picChg>
        <pc:picChg chg="add del mod">
          <ac:chgData name="Ann Igolkina" userId="4d1b5d7ddf2bbc78" providerId="LiveId" clId="{B3EDCB23-BBD4-AC4F-B1B2-4145A44040C4}" dt="2023-08-21T14:04:50.680" v="125" actId="21"/>
          <ac:picMkLst>
            <pc:docMk/>
            <pc:sldMk cId="3114100624" sldId="256"/>
            <ac:picMk id="28" creationId="{0B9FC9B8-D7D7-0B13-AC7B-C4245C5E3CD5}"/>
          </ac:picMkLst>
        </pc:picChg>
        <pc:picChg chg="add mod">
          <ac:chgData name="Ann Igolkina" userId="4d1b5d7ddf2bbc78" providerId="LiveId" clId="{B3EDCB23-BBD4-AC4F-B1B2-4145A44040C4}" dt="2023-08-30T09:33:59.520" v="915" actId="1076"/>
          <ac:picMkLst>
            <pc:docMk/>
            <pc:sldMk cId="3114100624" sldId="256"/>
            <ac:picMk id="30" creationId="{4730FAF9-5EA0-2AD3-756F-3DA39CF2BCEA}"/>
          </ac:picMkLst>
        </pc:picChg>
        <pc:picChg chg="add mod">
          <ac:chgData name="Ann Igolkina" userId="4d1b5d7ddf2bbc78" providerId="LiveId" clId="{B3EDCB23-BBD4-AC4F-B1B2-4145A44040C4}" dt="2023-08-30T09:34:32.578" v="921" actId="1076"/>
          <ac:picMkLst>
            <pc:docMk/>
            <pc:sldMk cId="3114100624" sldId="256"/>
            <ac:picMk id="32" creationId="{E5B1E8F8-C776-2C6A-F243-556DA43D8414}"/>
          </ac:picMkLst>
        </pc:picChg>
        <pc:picChg chg="add del mod">
          <ac:chgData name="Ann Igolkina" userId="4d1b5d7ddf2bbc78" providerId="LiveId" clId="{B3EDCB23-BBD4-AC4F-B1B2-4145A44040C4}" dt="2023-08-30T09:20:03.061" v="877" actId="478"/>
          <ac:picMkLst>
            <pc:docMk/>
            <pc:sldMk cId="3114100624" sldId="256"/>
            <ac:picMk id="33" creationId="{A748721E-8D1C-0235-C28E-8B79AADACE17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33" creationId="{E20BF04C-F34A-09DF-7B13-D0FD8F05B989}"/>
          </ac:picMkLst>
        </pc:picChg>
        <pc:picChg chg="add mod modCrop">
          <ac:chgData name="Ann Igolkina" userId="4d1b5d7ddf2bbc78" providerId="LiveId" clId="{B3EDCB23-BBD4-AC4F-B1B2-4145A44040C4}" dt="2023-09-01T11:52:55.918" v="1365" actId="1076"/>
          <ac:picMkLst>
            <pc:docMk/>
            <pc:sldMk cId="3114100624" sldId="256"/>
            <ac:picMk id="34" creationId="{E1A12673-8ACD-2F5D-852F-F2202635C481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35" creationId="{FC544217-6974-6BE3-4698-E0D6D89ADDC0}"/>
          </ac:picMkLst>
        </pc:picChg>
        <pc:picChg chg="add del mod">
          <ac:chgData name="Ann Igolkina" userId="4d1b5d7ddf2bbc78" providerId="LiveId" clId="{B3EDCB23-BBD4-AC4F-B1B2-4145A44040C4}" dt="2023-08-30T09:31:24.812" v="892" actId="478"/>
          <ac:picMkLst>
            <pc:docMk/>
            <pc:sldMk cId="3114100624" sldId="256"/>
            <ac:picMk id="36" creationId="{0765C1B6-40F0-EFF8-72F2-EEF6C0C7013B}"/>
          </ac:picMkLst>
        </pc:picChg>
        <pc:picChg chg="add del mod">
          <ac:chgData name="Ann Igolkina" userId="4d1b5d7ddf2bbc78" providerId="LiveId" clId="{B3EDCB23-BBD4-AC4F-B1B2-4145A44040C4}" dt="2023-08-30T09:31:23.780" v="891" actId="478"/>
          <ac:picMkLst>
            <pc:docMk/>
            <pc:sldMk cId="3114100624" sldId="256"/>
            <ac:picMk id="38" creationId="{DBDDBA23-5BD3-E99A-2F00-7105A280B2CE}"/>
          </ac:picMkLst>
        </pc:picChg>
        <pc:picChg chg="add mod">
          <ac:chgData name="Ann Igolkina" userId="4d1b5d7ddf2bbc78" providerId="LiveId" clId="{B3EDCB23-BBD4-AC4F-B1B2-4145A44040C4}" dt="2023-08-30T09:35:02.153" v="926" actId="1076"/>
          <ac:picMkLst>
            <pc:docMk/>
            <pc:sldMk cId="3114100624" sldId="256"/>
            <ac:picMk id="40" creationId="{E108DB01-6108-5D93-F5EF-C5C3DEC818B9}"/>
          </ac:picMkLst>
        </pc:picChg>
        <pc:picChg chg="add mod">
          <ac:chgData name="Ann Igolkina" userId="4d1b5d7ddf2bbc78" providerId="LiveId" clId="{B3EDCB23-BBD4-AC4F-B1B2-4145A44040C4}" dt="2023-08-30T09:34:18.991" v="919" actId="1076"/>
          <ac:picMkLst>
            <pc:docMk/>
            <pc:sldMk cId="3114100624" sldId="256"/>
            <ac:picMk id="42" creationId="{736AFB2C-7142-26BB-3AFD-2630B5102B9E}"/>
          </ac:picMkLst>
        </pc:picChg>
        <pc:picChg chg="add mod">
          <ac:chgData name="Ann Igolkina" userId="4d1b5d7ddf2bbc78" providerId="LiveId" clId="{B3EDCB23-BBD4-AC4F-B1B2-4145A44040C4}" dt="2023-08-30T09:34:58.159" v="925" actId="1076"/>
          <ac:picMkLst>
            <pc:docMk/>
            <pc:sldMk cId="3114100624" sldId="256"/>
            <ac:picMk id="44" creationId="{EB38F1EA-67F7-D121-7963-07F405DD1733}"/>
          </ac:picMkLst>
        </pc:picChg>
        <pc:picChg chg="add mod">
          <ac:chgData name="Ann Igolkina" userId="4d1b5d7ddf2bbc78" providerId="LiveId" clId="{B3EDCB23-BBD4-AC4F-B1B2-4145A44040C4}" dt="2023-08-30T09:34:23.308" v="920" actId="1076"/>
          <ac:picMkLst>
            <pc:docMk/>
            <pc:sldMk cId="3114100624" sldId="256"/>
            <ac:picMk id="46" creationId="{3C187DD3-9239-57BF-6EAA-543B40E19CF4}"/>
          </ac:picMkLst>
        </pc:picChg>
        <pc:picChg chg="add mod">
          <ac:chgData name="Ann Igolkina" userId="4d1b5d7ddf2bbc78" providerId="LiveId" clId="{B3EDCB23-BBD4-AC4F-B1B2-4145A44040C4}" dt="2023-09-01T11:51:19.566" v="1349" actId="1076"/>
          <ac:picMkLst>
            <pc:docMk/>
            <pc:sldMk cId="3114100624" sldId="256"/>
            <ac:picMk id="49" creationId="{0B3700F6-98DE-E0C6-F1B7-2D1E4F3E7905}"/>
          </ac:picMkLst>
        </pc:picChg>
        <pc:picChg chg="add del mod">
          <ac:chgData name="Ann Igolkina" userId="4d1b5d7ddf2bbc78" providerId="LiveId" clId="{B3EDCB23-BBD4-AC4F-B1B2-4145A44040C4}" dt="2023-08-30T13:05:18.371" v="999" actId="478"/>
          <ac:picMkLst>
            <pc:docMk/>
            <pc:sldMk cId="3114100624" sldId="256"/>
            <ac:picMk id="51" creationId="{DB7034DB-98D8-E6ED-B39E-E2D3B7BCA0BB}"/>
          </ac:picMkLst>
        </pc:picChg>
        <pc:picChg chg="add del mod">
          <ac:chgData name="Ann Igolkina" userId="4d1b5d7ddf2bbc78" providerId="LiveId" clId="{B3EDCB23-BBD4-AC4F-B1B2-4145A44040C4}" dt="2023-08-30T13:08:23.454" v="1018" actId="478"/>
          <ac:picMkLst>
            <pc:docMk/>
            <pc:sldMk cId="3114100624" sldId="256"/>
            <ac:picMk id="53" creationId="{D6A2342F-D3CE-B86D-DDAD-9FC680CC9A55}"/>
          </ac:picMkLst>
        </pc:picChg>
        <pc:picChg chg="add del mod">
          <ac:chgData name="Ann Igolkina" userId="4d1b5d7ddf2bbc78" providerId="LiveId" clId="{B3EDCB23-BBD4-AC4F-B1B2-4145A44040C4}" dt="2023-09-01T09:39:52.639" v="1025" actId="478"/>
          <ac:picMkLst>
            <pc:docMk/>
            <pc:sldMk cId="3114100624" sldId="256"/>
            <ac:picMk id="54" creationId="{D6A2342F-D3CE-B86D-DDAD-9FC680CC9A55}"/>
          </ac:picMkLst>
        </pc:picChg>
        <pc:picChg chg="add del mod">
          <ac:chgData name="Ann Igolkina" userId="4d1b5d7ddf2bbc78" providerId="LiveId" clId="{B3EDCB23-BBD4-AC4F-B1B2-4145A44040C4}" dt="2023-08-19T11:33:46.338" v="74" actId="478"/>
          <ac:picMkLst>
            <pc:docMk/>
            <pc:sldMk cId="3114100624" sldId="256"/>
            <ac:picMk id="1026" creationId="{2AC377F8-E379-5A75-E65A-F480BB9C879C}"/>
          </ac:picMkLst>
        </pc:picChg>
        <pc:picChg chg="add del mod">
          <ac:chgData name="Ann Igolkina" userId="4d1b5d7ddf2bbc78" providerId="LiveId" clId="{B3EDCB23-BBD4-AC4F-B1B2-4145A44040C4}" dt="2023-08-19T11:33:44.894" v="73" actId="478"/>
          <ac:picMkLst>
            <pc:docMk/>
            <pc:sldMk cId="3114100624" sldId="256"/>
            <ac:picMk id="1028" creationId="{45B167ED-3460-E461-78F7-A04EE421A9B5}"/>
          </ac:picMkLst>
        </pc:picChg>
        <pc:picChg chg="add del mod">
          <ac:chgData name="Ann Igolkina" userId="4d1b5d7ddf2bbc78" providerId="LiveId" clId="{B3EDCB23-BBD4-AC4F-B1B2-4145A44040C4}" dt="2023-08-19T11:55:04.447" v="94" actId="478"/>
          <ac:picMkLst>
            <pc:docMk/>
            <pc:sldMk cId="3114100624" sldId="256"/>
            <ac:picMk id="1030" creationId="{7D77E068-2128-2312-1235-2213A7EC5166}"/>
          </ac:picMkLst>
        </pc:picChg>
        <pc:picChg chg="add del mod">
          <ac:chgData name="Ann Igolkina" userId="4d1b5d7ddf2bbc78" providerId="LiveId" clId="{B3EDCB23-BBD4-AC4F-B1B2-4145A44040C4}" dt="2023-08-30T13:08:18.884" v="1016" actId="21"/>
          <ac:picMkLst>
            <pc:docMk/>
            <pc:sldMk cId="3114100624" sldId="256"/>
            <ac:picMk id="1032" creationId="{FD671B3E-96A7-0ED8-084E-08604FFEE5F0}"/>
          </ac:picMkLst>
        </pc:picChg>
        <pc:picChg chg="add del mod">
          <ac:chgData name="Ann Igolkina" userId="4d1b5d7ddf2bbc78" providerId="LiveId" clId="{B3EDCB23-BBD4-AC4F-B1B2-4145A44040C4}" dt="2023-09-01T11:46:35.654" v="1336" actId="478"/>
          <ac:picMkLst>
            <pc:docMk/>
            <pc:sldMk cId="3114100624" sldId="256"/>
            <ac:picMk id="1034" creationId="{728BCA49-0D15-900C-E9C4-36523553C065}"/>
          </ac:picMkLst>
        </pc:picChg>
        <pc:picChg chg="add del mod">
          <ac:chgData name="Ann Igolkina" userId="4d1b5d7ddf2bbc78" providerId="LiveId" clId="{B3EDCB23-BBD4-AC4F-B1B2-4145A44040C4}" dt="2023-08-29T11:19:41.966" v="156" actId="478"/>
          <ac:picMkLst>
            <pc:docMk/>
            <pc:sldMk cId="3114100624" sldId="256"/>
            <ac:picMk id="1036" creationId="{4684F3E6-CB0C-E137-EC72-ABA77D2DF0A0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29" creationId="{77771267-9CEE-DA5B-A0EF-AB7E5D33D4B9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1" creationId="{D851BC0A-DC47-C2B8-A3B6-361B0E4CAEED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3" creationId="{ECEA2D66-736B-59C5-1BE7-2D637BB51C1D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8" creationId="{6D3765A6-23E3-135C-B3BA-35AB05B5EF3A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9" creationId="{251D6E18-E8CF-D0CA-0D59-A3E76D1459BE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48" creationId="{C302DC2A-72FC-B856-6192-B3E580164D9D}"/>
          </ac:picMkLst>
        </pc:picChg>
        <pc:inkChg chg="add">
          <ac:chgData name="Ann Igolkina" userId="4d1b5d7ddf2bbc78" providerId="LiveId" clId="{B3EDCB23-BBD4-AC4F-B1B2-4145A44040C4}" dt="2023-09-01T11:24:26.007" v="1227" actId="9405"/>
          <ac:inkMkLst>
            <pc:docMk/>
            <pc:sldMk cId="3114100624" sldId="256"/>
            <ac:inkMk id="10" creationId="{F75C96F8-3232-01D9-7078-81372791D601}"/>
          </ac:inkMkLst>
        </pc:inkChg>
      </pc:sldChg>
      <pc:sldChg chg="addSp delSp modSp new mod">
        <pc:chgData name="Ann Igolkina" userId="4d1b5d7ddf2bbc78" providerId="LiveId" clId="{B3EDCB23-BBD4-AC4F-B1B2-4145A44040C4}" dt="2023-09-01T11:53:32.026" v="1379" actId="1076"/>
        <pc:sldMkLst>
          <pc:docMk/>
          <pc:sldMk cId="2173907528" sldId="257"/>
        </pc:sldMkLst>
        <pc:spChg chg="add del mod">
          <ac:chgData name="Ann Igolkina" userId="4d1b5d7ddf2bbc78" providerId="LiveId" clId="{B3EDCB23-BBD4-AC4F-B1B2-4145A44040C4}" dt="2023-08-29T12:38:06.290" v="437" actId="21"/>
          <ac:spMkLst>
            <pc:docMk/>
            <pc:sldMk cId="2173907528" sldId="257"/>
            <ac:spMk id="12" creationId="{5EA19893-9546-D51B-165C-62574454A06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18" creationId="{593E50E3-6C6D-73BA-25A3-FF3138AFFDBF}"/>
          </ac:spMkLst>
        </pc:spChg>
        <pc:spChg chg="add del mod">
          <ac:chgData name="Ann Igolkina" userId="4d1b5d7ddf2bbc78" providerId="LiveId" clId="{B3EDCB23-BBD4-AC4F-B1B2-4145A44040C4}" dt="2023-08-30T08:46:58.490" v="553" actId="478"/>
          <ac:spMkLst>
            <pc:docMk/>
            <pc:sldMk cId="2173907528" sldId="257"/>
            <ac:spMk id="19" creationId="{289CD712-9B0B-6B2F-CD0F-148465DBD26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0" creationId="{54D5A249-EE90-638D-BCE9-AD32FA9000AC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1" creationId="{BB3E933D-D5AD-4439-E29B-FE6BCFC22A4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2" creationId="{0A71223A-B79D-08DD-2D9F-EF3512C1534F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3" creationId="{E86B5B7A-3C2F-C820-BAB1-E99143FEAE6C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6" creationId="{00F57C4A-B286-5907-48E8-0F4AC2913D24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7" creationId="{26BE6C73-3F09-FFFC-A2DE-073573B0AB7C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8" creationId="{7E29B6D6-599A-F05C-F84B-F2955FFD902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9" creationId="{788D0965-147E-9B7A-A6AD-DA8A9FC96DC5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50" creationId="{427E749E-E3C1-8C5B-ED39-7B9FB53F1EF1}"/>
          </ac:spMkLst>
        </pc:spChg>
        <pc:spChg chg="add del mod">
          <ac:chgData name="Ann Igolkina" userId="4d1b5d7ddf2bbc78" providerId="LiveId" clId="{B3EDCB23-BBD4-AC4F-B1B2-4145A44040C4}" dt="2023-08-30T09:00:35.705" v="676" actId="478"/>
          <ac:spMkLst>
            <pc:docMk/>
            <pc:sldMk cId="2173907528" sldId="257"/>
            <ac:spMk id="53" creationId="{28B80B7A-46EC-C44F-DB44-33CF9BAB4264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2" creationId="{E00B5FD9-5A0B-6156-109C-520DCF4D5F35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3" creationId="{9A92F4A9-7F51-282A-C4D7-1A87B4A29C7F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4" creationId="{A614B98D-C525-E7C2-3086-A41FA8C2A2DE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5" creationId="{F3876168-0E23-A551-86C1-07F60EB5DE5A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6" creationId="{3BF07A69-E9C3-F988-14F3-4EB78B329ACA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0" creationId="{7A86F849-E693-D657-740A-55B29273BF41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1" creationId="{A2C73970-5466-3011-CF34-66C6B5E5DD65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2" creationId="{68443561-581F-E252-9603-0B113EA2EFF6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3" creationId="{3503AFF3-B9A5-9354-2404-1A4323AF8716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4" creationId="{5080807C-83A4-F06E-0627-8CD35145161B}"/>
          </ac:spMkLst>
        </pc:spChg>
        <pc:spChg chg="add del mod">
          <ac:chgData name="Ann Igolkina" userId="4d1b5d7ddf2bbc78" providerId="LiveId" clId="{B3EDCB23-BBD4-AC4F-B1B2-4145A44040C4}" dt="2023-08-30T09:02:06.171" v="713"/>
          <ac:spMkLst>
            <pc:docMk/>
            <pc:sldMk cId="2173907528" sldId="257"/>
            <ac:spMk id="75" creationId="{71800001-F5A2-CB80-F7F3-6717171C706B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76" creationId="{8059188E-579D-618E-E2FB-52BDF333D1FD}"/>
          </ac:spMkLst>
        </pc:spChg>
        <pc:spChg chg="add mod">
          <ac:chgData name="Ann Igolkina" userId="4d1b5d7ddf2bbc78" providerId="LiveId" clId="{B3EDCB23-BBD4-AC4F-B1B2-4145A44040C4}" dt="2023-08-30T09:08:02.975" v="802" actId="14100"/>
          <ac:spMkLst>
            <pc:docMk/>
            <pc:sldMk cId="2173907528" sldId="257"/>
            <ac:spMk id="77" creationId="{AA3DB3BA-C922-0ACD-D7CF-F1583973C34A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78" creationId="{C3FE81A7-8E95-B7F4-76BB-2D750AEA29C5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79" creationId="{B1C26ADB-ED0F-B9EA-2122-CB1338739926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80" creationId="{C61F2610-1A1F-B7C9-2806-E8882C1AAFDC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98" creationId="{A6F5D30C-9628-2833-3698-45EE9DA47D6E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99" creationId="{51D37785-D371-9169-B366-923EB8888045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100" creationId="{EBEA8C3A-5855-FD36-3C8F-EFB95E03971F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101" creationId="{8C7C058B-F811-6935-C3E0-42C593F5C546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102" creationId="{C7D767AF-5633-5817-A7FB-A483DF85EE54}"/>
          </ac:spMkLst>
        </pc:s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69" creationId="{646A243B-9B58-90E1-B3B0-74CDFCED9B5E}"/>
          </ac:grpSpMkLst>
        </pc:gr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96" creationId="{ED63F433-7FA9-F222-82FB-7CC8C3A2E911}"/>
          </ac:grpSpMkLst>
        </pc:gr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97" creationId="{618FD394-21C8-93BE-1298-792198A43721}"/>
          </ac:grpSpMkLst>
        </pc:gr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115" creationId="{CDAF7503-2C52-F282-E2BE-912C8311EB2B}"/>
          </ac:grpSpMkLst>
        </pc:grpChg>
        <pc:grpChg chg="add">
          <ac:chgData name="Ann Igolkina" userId="4d1b5d7ddf2bbc78" providerId="LiveId" clId="{B3EDCB23-BBD4-AC4F-B1B2-4145A44040C4}" dt="2023-08-30T09:10:31.671" v="827" actId="164"/>
          <ac:grpSpMkLst>
            <pc:docMk/>
            <pc:sldMk cId="2173907528" sldId="257"/>
            <ac:grpSpMk id="116" creationId="{AC03323C-D7B2-5220-12D7-9E6EF0A97412}"/>
          </ac:grpSpMkLst>
        </pc:grpChg>
        <pc:picChg chg="add mod">
          <ac:chgData name="Ann Igolkina" userId="4d1b5d7ddf2bbc78" providerId="LiveId" clId="{B3EDCB23-BBD4-AC4F-B1B2-4145A44040C4}" dt="2023-09-01T11:53:02.381" v="1369" actId="1076"/>
          <ac:picMkLst>
            <pc:docMk/>
            <pc:sldMk cId="2173907528" sldId="257"/>
            <ac:picMk id="2" creationId="{58151452-B552-1FE7-AE15-5B736856E8C6}"/>
          </ac:picMkLst>
        </pc:picChg>
        <pc:picChg chg="add del mod">
          <ac:chgData name="Ann Igolkina" userId="4d1b5d7ddf2bbc78" providerId="LiveId" clId="{B3EDCB23-BBD4-AC4F-B1B2-4145A44040C4}" dt="2023-08-29T11:19:49.396" v="157" actId="21"/>
          <ac:picMkLst>
            <pc:docMk/>
            <pc:sldMk cId="2173907528" sldId="257"/>
            <ac:picMk id="2" creationId="{E0DF0CE7-8624-9ED8-0258-A54A7D4FB0AF}"/>
          </ac:picMkLst>
        </pc:picChg>
        <pc:picChg chg="add mod">
          <ac:chgData name="Ann Igolkina" userId="4d1b5d7ddf2bbc78" providerId="LiveId" clId="{B3EDCB23-BBD4-AC4F-B1B2-4145A44040C4}" dt="2023-08-19T11:37:27.884" v="81" actId="1076"/>
          <ac:picMkLst>
            <pc:docMk/>
            <pc:sldMk cId="2173907528" sldId="257"/>
            <ac:picMk id="3" creationId="{708ADC91-0644-D46A-D734-F6809B347472}"/>
          </ac:picMkLst>
        </pc:picChg>
        <pc:picChg chg="add mod">
          <ac:chgData name="Ann Igolkina" userId="4d1b5d7ddf2bbc78" providerId="LiveId" clId="{B3EDCB23-BBD4-AC4F-B1B2-4145A44040C4}" dt="2023-09-01T11:53:32.026" v="1379" actId="1076"/>
          <ac:picMkLst>
            <pc:docMk/>
            <pc:sldMk cId="2173907528" sldId="257"/>
            <ac:picMk id="4" creationId="{2FE71BAA-B7AB-AE28-26AA-56C486A2BA3A}"/>
          </ac:picMkLst>
        </pc:picChg>
        <pc:picChg chg="add del mod">
          <ac:chgData name="Ann Igolkina" userId="4d1b5d7ddf2bbc78" providerId="LiveId" clId="{B3EDCB23-BBD4-AC4F-B1B2-4145A44040C4}" dt="2023-08-29T11:19:49.396" v="157" actId="21"/>
          <ac:picMkLst>
            <pc:docMk/>
            <pc:sldMk cId="2173907528" sldId="257"/>
            <ac:picMk id="4" creationId="{4ADD235F-2137-2067-342B-66611906A913}"/>
          </ac:picMkLst>
        </pc:picChg>
        <pc:picChg chg="add mod">
          <ac:chgData name="Ann Igolkina" userId="4d1b5d7ddf2bbc78" providerId="LiveId" clId="{B3EDCB23-BBD4-AC4F-B1B2-4145A44040C4}" dt="2023-08-19T11:37:24.590" v="80" actId="1076"/>
          <ac:picMkLst>
            <pc:docMk/>
            <pc:sldMk cId="2173907528" sldId="257"/>
            <ac:picMk id="5" creationId="{2BBF8FFE-A2B4-2999-1CAB-77C012577B49}"/>
          </ac:picMkLst>
        </pc:picChg>
        <pc:picChg chg="add mod">
          <ac:chgData name="Ann Igolkina" userId="4d1b5d7ddf2bbc78" providerId="LiveId" clId="{B3EDCB23-BBD4-AC4F-B1B2-4145A44040C4}" dt="2023-08-19T11:37:21.408" v="79" actId="1076"/>
          <ac:picMkLst>
            <pc:docMk/>
            <pc:sldMk cId="2173907528" sldId="257"/>
            <ac:picMk id="7" creationId="{C77D82E0-93C6-D293-AA6D-0B69ED8A731A}"/>
          </ac:picMkLst>
        </pc:picChg>
        <pc:picChg chg="add del mod">
          <ac:chgData name="Ann Igolkina" userId="4d1b5d7ddf2bbc78" providerId="LiveId" clId="{B3EDCB23-BBD4-AC4F-B1B2-4145A44040C4}" dt="2023-08-29T12:19:10.925" v="205" actId="478"/>
          <ac:picMkLst>
            <pc:docMk/>
            <pc:sldMk cId="2173907528" sldId="257"/>
            <ac:picMk id="8" creationId="{6CD6EC28-28BC-F321-B7C6-8A2AA1883D57}"/>
          </ac:picMkLst>
        </pc:picChg>
        <pc:picChg chg="add mod">
          <ac:chgData name="Ann Igolkina" userId="4d1b5d7ddf2bbc78" providerId="LiveId" clId="{B3EDCB23-BBD4-AC4F-B1B2-4145A44040C4}" dt="2023-08-19T11:37:19.019" v="78" actId="1076"/>
          <ac:picMkLst>
            <pc:docMk/>
            <pc:sldMk cId="2173907528" sldId="257"/>
            <ac:picMk id="9" creationId="{DCA4F71B-867A-A5C9-69C1-511B9CCEA3EA}"/>
          </ac:picMkLst>
        </pc:picChg>
        <pc:picChg chg="add del mod">
          <ac:chgData name="Ann Igolkina" userId="4d1b5d7ddf2bbc78" providerId="LiveId" clId="{B3EDCB23-BBD4-AC4F-B1B2-4145A44040C4}" dt="2023-08-29T12:38:06.290" v="437" actId="21"/>
          <ac:picMkLst>
            <pc:docMk/>
            <pc:sldMk cId="2173907528" sldId="257"/>
            <ac:picMk id="11" creationId="{7C954AB3-7F7F-E13F-3173-54969F9412DE}"/>
          </ac:picMkLst>
        </pc:picChg>
        <pc:picChg chg="add del mod">
          <ac:chgData name="Ann Igolkina" userId="4d1b5d7ddf2bbc78" providerId="LiveId" clId="{B3EDCB23-BBD4-AC4F-B1B2-4145A44040C4}" dt="2023-08-29T12:38:06.290" v="437" actId="21"/>
          <ac:picMkLst>
            <pc:docMk/>
            <pc:sldMk cId="2173907528" sldId="257"/>
            <ac:picMk id="14" creationId="{2D404828-43C7-8068-4400-A377AA0D37EE}"/>
          </ac:picMkLst>
        </pc:picChg>
        <pc:cxnChg chg="add del">
          <ac:chgData name="Ann Igolkina" userId="4d1b5d7ddf2bbc78" providerId="LiveId" clId="{B3EDCB23-BBD4-AC4F-B1B2-4145A44040C4}" dt="2023-08-30T08:46:35.120" v="547" actId="478"/>
          <ac:cxnSpMkLst>
            <pc:docMk/>
            <pc:sldMk cId="2173907528" sldId="257"/>
            <ac:cxnSpMk id="16" creationId="{AAC4E21A-969E-DDA2-D195-CA857894DE91}"/>
          </ac:cxnSpMkLst>
        </pc:cxnChg>
        <pc:cxnChg chg="add del mod">
          <ac:chgData name="Ann Igolkina" userId="4d1b5d7ddf2bbc78" providerId="LiveId" clId="{B3EDCB23-BBD4-AC4F-B1B2-4145A44040C4}" dt="2023-08-30T08:46:35.120" v="547" actId="478"/>
          <ac:cxnSpMkLst>
            <pc:docMk/>
            <pc:sldMk cId="2173907528" sldId="257"/>
            <ac:cxnSpMk id="17" creationId="{8C514B11-18C4-07AE-F70C-C3F51B05046F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5" creationId="{55E4370A-98C3-52BC-FE4C-33E3BB2CC0BD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6" creationId="{E16A7602-86BE-7290-8B1F-37A21B1E7DDB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8" creationId="{02BF1F7B-8928-5103-AE07-B2637B3DA154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9" creationId="{91234B61-B101-64C7-852F-B7901841DEB0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0" creationId="{B62F36BA-C359-6107-E927-4D4975677126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2" creationId="{85A81E07-4258-76F0-061E-251C123A39C3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3" creationId="{28856CF8-463A-6972-9F52-655062717295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4" creationId="{B2BD7155-B7ED-EA77-33EE-C47755F9B9D4}"/>
          </ac:cxnSpMkLst>
        </pc:cxnChg>
        <pc:cxnChg chg="add del mod">
          <ac:chgData name="Ann Igolkina" userId="4d1b5d7ddf2bbc78" providerId="LiveId" clId="{B3EDCB23-BBD4-AC4F-B1B2-4145A44040C4}" dt="2023-08-30T08:49:50.197" v="609" actId="478"/>
          <ac:cxnSpMkLst>
            <pc:docMk/>
            <pc:sldMk cId="2173907528" sldId="257"/>
            <ac:cxnSpMk id="35" creationId="{3056D5DA-F5A9-605A-58B0-4DEFE8E245A3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6" creationId="{C8F58164-8285-9D90-357C-6E988C233012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7" creationId="{4647E847-943D-B5DD-A586-1D5995F9474B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8" creationId="{659C9B1D-436D-34C2-4471-44B3E19120D1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9" creationId="{A58CC08C-3FF7-ABE7-C135-99C3FA1D32A6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0" creationId="{735451C0-E342-0302-C0A5-415A68D98049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1" creationId="{E0071420-98C2-E8AD-9EBD-71971FD7A2FE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2" creationId="{88452682-2B08-4D96-FF41-26B2D29A436B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3" creationId="{46452D22-9B1F-2796-FC8E-DA0C3E0A18C1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4" creationId="{633A5C3F-9823-2114-1656-B8AA14550DC4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5" creationId="{6F01C519-BA28-DA04-F645-67B6FE1F4027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51" creationId="{EF29F791-B955-5A92-2F2B-5C23654BDFC8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52" creationId="{BC985C75-36B5-5636-3CF9-E8C3574C5C05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4" creationId="{1ECB7C65-014C-526E-0029-5499D4235768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5" creationId="{1A6E1FC9-40B5-4B03-5A77-09973977B789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6" creationId="{528A54B9-F4F5-A74F-4BBC-140921042470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7" creationId="{DD11D9C8-EF7E-BCBD-482A-6A56F4503B43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8" creationId="{EF4A72A9-056E-945A-4A35-7868F274B538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9" creationId="{F10E6A1B-127E-7D14-5B57-B4BC01FEF5DD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0" creationId="{C6E08178-1D3A-C817-8B5C-AC91235B14C6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1" creationId="{5746F1E3-222E-9C32-3112-E436FB01F5F0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7" creationId="{9EE3FCD4-1E9A-C034-973A-BC928DE52F37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8" creationId="{AE2FD099-1A42-06AA-7655-5862818595E3}"/>
          </ac:cxnSpMkLst>
        </pc:cxnChg>
        <pc:cxnChg chg="add mod">
          <ac:chgData name="Ann Igolkina" userId="4d1b5d7ddf2bbc78" providerId="LiveId" clId="{B3EDCB23-BBD4-AC4F-B1B2-4145A44040C4}" dt="2023-08-30T09:08:02.975" v="802" actId="14100"/>
          <ac:cxnSpMkLst>
            <pc:docMk/>
            <pc:sldMk cId="2173907528" sldId="257"/>
            <ac:cxnSpMk id="82" creationId="{25639693-4F8F-BEA6-9748-8A884EEB32D7}"/>
          </ac:cxnSpMkLst>
        </pc:cxnChg>
        <pc:cxnChg chg="add mod">
          <ac:chgData name="Ann Igolkina" userId="4d1b5d7ddf2bbc78" providerId="LiveId" clId="{B3EDCB23-BBD4-AC4F-B1B2-4145A44040C4}" dt="2023-08-30T09:08:02.975" v="802" actId="14100"/>
          <ac:cxnSpMkLst>
            <pc:docMk/>
            <pc:sldMk cId="2173907528" sldId="257"/>
            <ac:cxnSpMk id="83" creationId="{9E54758A-C62C-B037-FB2E-5E08E79CA1A8}"/>
          </ac:cxnSpMkLst>
        </pc:cxnChg>
        <pc:cxnChg chg="add mod">
          <ac:chgData name="Ann Igolkina" userId="4d1b5d7ddf2bbc78" providerId="LiveId" clId="{B3EDCB23-BBD4-AC4F-B1B2-4145A44040C4}" dt="2023-08-30T09:08:02.272" v="800" actId="14100"/>
          <ac:cxnSpMkLst>
            <pc:docMk/>
            <pc:sldMk cId="2173907528" sldId="257"/>
            <ac:cxnSpMk id="86" creationId="{99EFF3B3-72B6-CD3A-7F11-59ABC838CADA}"/>
          </ac:cxnSpMkLst>
        </pc:cxnChg>
        <pc:cxnChg chg="add mod">
          <ac:chgData name="Ann Igolkina" userId="4d1b5d7ddf2bbc78" providerId="LiveId" clId="{B3EDCB23-BBD4-AC4F-B1B2-4145A44040C4}" dt="2023-08-30T09:10:42.021" v="828" actId="693"/>
          <ac:cxnSpMkLst>
            <pc:docMk/>
            <pc:sldMk cId="2173907528" sldId="257"/>
            <ac:cxnSpMk id="89" creationId="{CD364030-9C54-4A9A-41F2-8B2F09CB8FF2}"/>
          </ac:cxnSpMkLst>
        </pc:cxnChg>
        <pc:cxnChg chg="add mod">
          <ac:chgData name="Ann Igolkina" userId="4d1b5d7ddf2bbc78" providerId="LiveId" clId="{B3EDCB23-BBD4-AC4F-B1B2-4145A44040C4}" dt="2023-08-30T09:08:02.975" v="802" actId="14100"/>
          <ac:cxnSpMkLst>
            <pc:docMk/>
            <pc:sldMk cId="2173907528" sldId="257"/>
            <ac:cxnSpMk id="92" creationId="{ABB67C73-312B-F4A9-E650-C0FBE106F210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3" creationId="{9C89AB4F-F0C2-C6FD-C286-118712012DA3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4" creationId="{6E948165-9191-CEA6-9A65-B331D9D35713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5" creationId="{F6BD9C1C-145E-8AD6-3AAB-BCEE92A60587}"/>
          </ac:cxnSpMkLst>
        </pc:cxnChg>
        <pc:cxnChg chg="del mod">
          <ac:chgData name="Ann Igolkina" userId="4d1b5d7ddf2bbc78" providerId="LiveId" clId="{B3EDCB23-BBD4-AC4F-B1B2-4145A44040C4}" dt="2023-08-30T09:08:24.021" v="806" actId="478"/>
          <ac:cxnSpMkLst>
            <pc:docMk/>
            <pc:sldMk cId="2173907528" sldId="257"/>
            <ac:cxnSpMk id="106" creationId="{E0F6D051-573C-E4EA-A556-35BF8F55AEA0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7" creationId="{33A418A3-F87E-378A-BB0D-BE7DCA0D461D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09" creationId="{36012866-5DE4-10B2-AFB5-2A8686DA9BD1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1" creationId="{996E9CFB-5D62-AD24-2988-A56DB6914B81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2" creationId="{E27C3048-74DD-9399-ED48-B743AB1D54C9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3" creationId="{3EA8728F-1FF2-2DB0-076C-35AB792EB31E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4" creationId="{18F4B7D9-5504-4CD8-D2F2-9C43B53C2EC4}"/>
          </ac:cxnSpMkLst>
        </pc:cxnChg>
      </pc:sldChg>
      <pc:sldChg chg="del">
        <pc:chgData name="Ann Igolkina" userId="4d1b5d7ddf2bbc78" providerId="LiveId" clId="{B3EDCB23-BBD4-AC4F-B1B2-4145A44040C4}" dt="2023-08-19T11:05:43.665" v="0" actId="2696"/>
        <pc:sldMkLst>
          <pc:docMk/>
          <pc:sldMk cId="3308727029" sldId="257"/>
        </pc:sldMkLst>
      </pc:sldChg>
      <pc:sldChg chg="del">
        <pc:chgData name="Ann Igolkina" userId="4d1b5d7ddf2bbc78" providerId="LiveId" clId="{B3EDCB23-BBD4-AC4F-B1B2-4145A44040C4}" dt="2023-08-19T11:05:44.919" v="1" actId="2696"/>
        <pc:sldMkLst>
          <pc:docMk/>
          <pc:sldMk cId="1174345275" sldId="258"/>
        </pc:sldMkLst>
      </pc:sldChg>
      <pc:sldChg chg="addSp delSp modSp new mod">
        <pc:chgData name="Ann Igolkina" userId="4d1b5d7ddf2bbc78" providerId="LiveId" clId="{B3EDCB23-BBD4-AC4F-B1B2-4145A44040C4}" dt="2023-08-30T12:25:51.425" v="990" actId="1036"/>
        <pc:sldMkLst>
          <pc:docMk/>
          <pc:sldMk cId="3483920573" sldId="258"/>
        </pc:sldMkLst>
        <pc:spChg chg="add mod">
          <ac:chgData name="Ann Igolkina" userId="4d1b5d7ddf2bbc78" providerId="LiveId" clId="{B3EDCB23-BBD4-AC4F-B1B2-4145A44040C4}" dt="2023-08-29T12:38:13.062" v="441" actId="1076"/>
          <ac:spMkLst>
            <pc:docMk/>
            <pc:sldMk cId="3483920573" sldId="258"/>
            <ac:spMk id="3" creationId="{8408C9C0-1696-0F45-5591-408D3FFD3A60}"/>
          </ac:spMkLst>
        </pc:spChg>
        <pc:spChg chg="add mod">
          <ac:chgData name="Ann Igolkina" userId="4d1b5d7ddf2bbc78" providerId="LiveId" clId="{B3EDCB23-BBD4-AC4F-B1B2-4145A44040C4}" dt="2023-08-29T12:41:15.834" v="473" actId="1076"/>
          <ac:spMkLst>
            <pc:docMk/>
            <pc:sldMk cId="3483920573" sldId="258"/>
            <ac:spMk id="13" creationId="{242EA30D-798F-D63F-D741-9A77C43B9D33}"/>
          </ac:spMkLst>
        </pc:spChg>
        <pc:spChg chg="add mod">
          <ac:chgData name="Ann Igolkina" userId="4d1b5d7ddf2bbc78" providerId="LiveId" clId="{B3EDCB23-BBD4-AC4F-B1B2-4145A44040C4}" dt="2023-08-29T12:41:06.027" v="469" actId="14100"/>
          <ac:spMkLst>
            <pc:docMk/>
            <pc:sldMk cId="3483920573" sldId="258"/>
            <ac:spMk id="14" creationId="{BDBDDD31-172F-1102-4F26-5043945AFCDE}"/>
          </ac:spMkLst>
        </pc:spChg>
        <pc:grpChg chg="add mod">
          <ac:chgData name="Ann Igolkina" userId="4d1b5d7ddf2bbc78" providerId="LiveId" clId="{B3EDCB23-BBD4-AC4F-B1B2-4145A44040C4}" dt="2023-08-29T12:58:26.806" v="508" actId="1076"/>
          <ac:grpSpMkLst>
            <pc:docMk/>
            <pc:sldMk cId="3483920573" sldId="258"/>
            <ac:grpSpMk id="18" creationId="{E3216031-98A8-CCC9-23ED-BDC54A9CD6E0}"/>
          </ac:grpSpMkLst>
        </pc:grpChg>
        <pc:grpChg chg="add">
          <ac:chgData name="Ann Igolkina" userId="4d1b5d7ddf2bbc78" providerId="LiveId" clId="{B3EDCB23-BBD4-AC4F-B1B2-4145A44040C4}" dt="2023-08-29T12:51:11.645" v="488" actId="164"/>
          <ac:grpSpMkLst>
            <pc:docMk/>
            <pc:sldMk cId="3483920573" sldId="258"/>
            <ac:grpSpMk id="19" creationId="{F7A9D7AF-0CEC-A4D1-C517-AA7EBD97298C}"/>
          </ac:grpSpMkLst>
        </pc:grpChg>
        <pc:picChg chg="add del mod">
          <ac:chgData name="Ann Igolkina" userId="4d1b5d7ddf2bbc78" providerId="LiveId" clId="{B3EDCB23-BBD4-AC4F-B1B2-4145A44040C4}" dt="2023-08-30T12:22:06.875" v="973" actId="478"/>
          <ac:picMkLst>
            <pc:docMk/>
            <pc:sldMk cId="3483920573" sldId="258"/>
            <ac:picMk id="2" creationId="{E1498AB7-9F18-4040-D170-0BD02621632C}"/>
          </ac:picMkLst>
        </pc:picChg>
        <pc:picChg chg="add del mod">
          <ac:chgData name="Ann Igolkina" userId="4d1b5d7ddf2bbc78" providerId="LiveId" clId="{B3EDCB23-BBD4-AC4F-B1B2-4145A44040C4}" dt="2023-08-29T12:39:26.684" v="446" actId="478"/>
          <ac:picMkLst>
            <pc:docMk/>
            <pc:sldMk cId="3483920573" sldId="258"/>
            <ac:picMk id="4" creationId="{935E2737-7C36-A9BF-4144-C03CCBA992F5}"/>
          </ac:picMkLst>
        </pc:picChg>
        <pc:picChg chg="add mod">
          <ac:chgData name="Ann Igolkina" userId="4d1b5d7ddf2bbc78" providerId="LiveId" clId="{B3EDCB23-BBD4-AC4F-B1B2-4145A44040C4}" dt="2023-08-29T12:40:22.677" v="455" actId="1076"/>
          <ac:picMkLst>
            <pc:docMk/>
            <pc:sldMk cId="3483920573" sldId="258"/>
            <ac:picMk id="6" creationId="{13ACC699-4D3F-FB89-997E-0BE571AD0F42}"/>
          </ac:picMkLst>
        </pc:picChg>
        <pc:picChg chg="add del mod">
          <ac:chgData name="Ann Igolkina" userId="4d1b5d7ddf2bbc78" providerId="LiveId" clId="{B3EDCB23-BBD4-AC4F-B1B2-4145A44040C4}" dt="2023-08-29T12:40:01.824" v="452" actId="478"/>
          <ac:picMkLst>
            <pc:docMk/>
            <pc:sldMk cId="3483920573" sldId="258"/>
            <ac:picMk id="8" creationId="{CEE4C36B-BCA4-2836-2F1E-F497349BC97E}"/>
          </ac:picMkLst>
        </pc:picChg>
        <pc:picChg chg="add mod">
          <ac:chgData name="Ann Igolkina" userId="4d1b5d7ddf2bbc78" providerId="LiveId" clId="{B3EDCB23-BBD4-AC4F-B1B2-4145A44040C4}" dt="2023-08-29T12:41:13.485" v="472" actId="1076"/>
          <ac:picMkLst>
            <pc:docMk/>
            <pc:sldMk cId="3483920573" sldId="258"/>
            <ac:picMk id="10" creationId="{BCE38B12-6472-BBE0-A344-8DC6FF05F7FF}"/>
          </ac:picMkLst>
        </pc:picChg>
        <pc:picChg chg="add mod">
          <ac:chgData name="Ann Igolkina" userId="4d1b5d7ddf2bbc78" providerId="LiveId" clId="{B3EDCB23-BBD4-AC4F-B1B2-4145A44040C4}" dt="2023-08-29T12:58:23.543" v="507" actId="1076"/>
          <ac:picMkLst>
            <pc:docMk/>
            <pc:sldMk cId="3483920573" sldId="258"/>
            <ac:picMk id="12" creationId="{CD6AD5CD-7603-29C9-C996-E04D90B08926}"/>
          </ac:picMkLst>
        </pc:picChg>
        <pc:picChg chg="add mod">
          <ac:chgData name="Ann Igolkina" userId="4d1b5d7ddf2bbc78" providerId="LiveId" clId="{B3EDCB23-BBD4-AC4F-B1B2-4145A44040C4}" dt="2023-08-29T12:58:35.037" v="509" actId="1076"/>
          <ac:picMkLst>
            <pc:docMk/>
            <pc:sldMk cId="3483920573" sldId="258"/>
            <ac:picMk id="16" creationId="{73F45DA7-D85F-63A0-43FD-C34F0C810306}"/>
          </ac:picMkLst>
        </pc:picChg>
        <pc:picChg chg="add mod">
          <ac:chgData name="Ann Igolkina" userId="4d1b5d7ddf2bbc78" providerId="LiveId" clId="{B3EDCB23-BBD4-AC4F-B1B2-4145A44040C4}" dt="2023-08-29T12:58:44.104" v="510" actId="1076"/>
          <ac:picMkLst>
            <pc:docMk/>
            <pc:sldMk cId="3483920573" sldId="258"/>
            <ac:picMk id="17" creationId="{2BFFA7E1-D464-3540-0CA5-104FCCBDF9C3}"/>
          </ac:picMkLst>
        </pc:picChg>
        <pc:picChg chg="add mod">
          <ac:chgData name="Ann Igolkina" userId="4d1b5d7ddf2bbc78" providerId="LiveId" clId="{B3EDCB23-BBD4-AC4F-B1B2-4145A44040C4}" dt="2023-08-29T12:58:44.104" v="510" actId="1076"/>
          <ac:picMkLst>
            <pc:docMk/>
            <pc:sldMk cId="3483920573" sldId="258"/>
            <ac:picMk id="21" creationId="{D54A12E9-B793-2D4E-19F5-365814AABF51}"/>
          </ac:picMkLst>
        </pc:picChg>
        <pc:picChg chg="add mod">
          <ac:chgData name="Ann Igolkina" userId="4d1b5d7ddf2bbc78" providerId="LiveId" clId="{B3EDCB23-BBD4-AC4F-B1B2-4145A44040C4}" dt="2023-08-29T12:58:44.104" v="510" actId="1076"/>
          <ac:picMkLst>
            <pc:docMk/>
            <pc:sldMk cId="3483920573" sldId="258"/>
            <ac:picMk id="23" creationId="{22C74E0F-9446-49D7-5848-C12C55C7B71A}"/>
          </ac:picMkLst>
        </pc:picChg>
        <pc:picChg chg="add mod modCrop">
          <ac:chgData name="Ann Igolkina" userId="4d1b5d7ddf2bbc78" providerId="LiveId" clId="{B3EDCB23-BBD4-AC4F-B1B2-4145A44040C4}" dt="2023-08-29T13:05:45.470" v="518" actId="1076"/>
          <ac:picMkLst>
            <pc:docMk/>
            <pc:sldMk cId="3483920573" sldId="258"/>
            <ac:picMk id="25" creationId="{A1F84530-3A42-F9F0-CC59-8F7C0D86C5FC}"/>
          </ac:picMkLst>
        </pc:picChg>
        <pc:picChg chg="add del mod">
          <ac:chgData name="Ann Igolkina" userId="4d1b5d7ddf2bbc78" providerId="LiveId" clId="{B3EDCB23-BBD4-AC4F-B1B2-4145A44040C4}" dt="2023-08-29T13:12:05.517" v="520" actId="21"/>
          <ac:picMkLst>
            <pc:docMk/>
            <pc:sldMk cId="3483920573" sldId="258"/>
            <ac:picMk id="27" creationId="{773ED2E1-A52E-717D-00A4-84870A9C9277}"/>
          </ac:picMkLst>
        </pc:picChg>
        <pc:picChg chg="add del mod">
          <ac:chgData name="Ann Igolkina" userId="4d1b5d7ddf2bbc78" providerId="LiveId" clId="{B3EDCB23-BBD4-AC4F-B1B2-4145A44040C4}" dt="2023-08-30T09:23:15.309" v="879" actId="21"/>
          <ac:picMkLst>
            <pc:docMk/>
            <pc:sldMk cId="3483920573" sldId="258"/>
            <ac:picMk id="29" creationId="{C1E52BDD-0575-840B-DC01-7169F47E8257}"/>
          </ac:picMkLst>
        </pc:picChg>
        <pc:picChg chg="add del mod">
          <ac:chgData name="Ann Igolkina" userId="4d1b5d7ddf2bbc78" providerId="LiveId" clId="{B3EDCB23-BBD4-AC4F-B1B2-4145A44040C4}" dt="2023-08-30T12:21:19.792" v="969" actId="478"/>
          <ac:picMkLst>
            <pc:docMk/>
            <pc:sldMk cId="3483920573" sldId="258"/>
            <ac:picMk id="31" creationId="{368FAEB0-FF37-72FD-C204-175B2522C5CD}"/>
          </ac:picMkLst>
        </pc:picChg>
        <pc:picChg chg="add del mod">
          <ac:chgData name="Ann Igolkina" userId="4d1b5d7ddf2bbc78" providerId="LiveId" clId="{B3EDCB23-BBD4-AC4F-B1B2-4145A44040C4}" dt="2023-08-30T12:22:45.953" v="978" actId="478"/>
          <ac:picMkLst>
            <pc:docMk/>
            <pc:sldMk cId="3483920573" sldId="258"/>
            <ac:picMk id="33" creationId="{36096480-B928-3BDF-04FD-4E78C54763C4}"/>
          </ac:picMkLst>
        </pc:picChg>
        <pc:picChg chg="add mod">
          <ac:chgData name="Ann Igolkina" userId="4d1b5d7ddf2bbc78" providerId="LiveId" clId="{B3EDCB23-BBD4-AC4F-B1B2-4145A44040C4}" dt="2023-08-30T12:22:52.972" v="979" actId="1076"/>
          <ac:picMkLst>
            <pc:docMk/>
            <pc:sldMk cId="3483920573" sldId="258"/>
            <ac:picMk id="35" creationId="{9EE40605-7123-A895-23BB-BCE3BB650246}"/>
          </ac:picMkLst>
        </pc:picChg>
        <pc:picChg chg="add mod">
          <ac:chgData name="Ann Igolkina" userId="4d1b5d7ddf2bbc78" providerId="LiveId" clId="{B3EDCB23-BBD4-AC4F-B1B2-4145A44040C4}" dt="2023-08-30T12:25:51.425" v="990" actId="1036"/>
          <ac:picMkLst>
            <pc:docMk/>
            <pc:sldMk cId="3483920573" sldId="258"/>
            <ac:picMk id="36" creationId="{E6F35BA1-9FD7-D88F-555F-22326DA0740C}"/>
          </ac:picMkLst>
        </pc:picChg>
      </pc:sldChg>
    </pc:docChg>
  </pc:docChgLst>
  <pc:docChgLst>
    <pc:chgData name="Ann Igolkina" userId="4d1b5d7ddf2bbc78" providerId="LiveId" clId="{1720320C-2886-A44F-B1A5-AC29DAC23C38}"/>
    <pc:docChg chg="undo custSel addSld delSld modSld">
      <pc:chgData name="Ann Igolkina" userId="4d1b5d7ddf2bbc78" providerId="LiveId" clId="{1720320C-2886-A44F-B1A5-AC29DAC23C38}" dt="2023-08-19T10:03:55.900" v="105" actId="1076"/>
      <pc:docMkLst>
        <pc:docMk/>
      </pc:docMkLst>
      <pc:sldChg chg="addSp delSp modSp mod">
        <pc:chgData name="Ann Igolkina" userId="4d1b5d7ddf2bbc78" providerId="LiveId" clId="{1720320C-2886-A44F-B1A5-AC29DAC23C38}" dt="2023-08-19T10:03:55.900" v="105" actId="1076"/>
        <pc:sldMkLst>
          <pc:docMk/>
          <pc:sldMk cId="3114100624" sldId="256"/>
        </pc:sldMkLst>
        <pc:picChg chg="add del mod">
          <ac:chgData name="Ann Igolkina" userId="4d1b5d7ddf2bbc78" providerId="LiveId" clId="{1720320C-2886-A44F-B1A5-AC29DAC23C38}" dt="2023-08-19T09:15:12.801" v="9" actId="478"/>
          <ac:picMkLst>
            <pc:docMk/>
            <pc:sldMk cId="3114100624" sldId="256"/>
            <ac:picMk id="3" creationId="{646FE4B2-5926-0DF2-C49A-939B8AF2E045}"/>
          </ac:picMkLst>
        </pc:picChg>
        <pc:picChg chg="add del mod">
          <ac:chgData name="Ann Igolkina" userId="4d1b5d7ddf2bbc78" providerId="LiveId" clId="{1720320C-2886-A44F-B1A5-AC29DAC23C38}" dt="2023-08-19T09:17:47.643" v="12" actId="478"/>
          <ac:picMkLst>
            <pc:docMk/>
            <pc:sldMk cId="3114100624" sldId="256"/>
            <ac:picMk id="5" creationId="{644B9FB9-EB78-C324-16EE-D723492B0E39}"/>
          </ac:picMkLst>
        </pc:picChg>
        <pc:picChg chg="add del mod">
          <ac:chgData name="Ann Igolkina" userId="4d1b5d7ddf2bbc78" providerId="LiveId" clId="{1720320C-2886-A44F-B1A5-AC29DAC23C38}" dt="2023-08-19T09:18:51.567" v="17" actId="478"/>
          <ac:picMkLst>
            <pc:docMk/>
            <pc:sldMk cId="3114100624" sldId="256"/>
            <ac:picMk id="7" creationId="{7CB93CA0-3310-F1F7-6600-E84B527CA13A}"/>
          </ac:picMkLst>
        </pc:picChg>
        <pc:picChg chg="add del mod">
          <ac:chgData name="Ann Igolkina" userId="4d1b5d7ddf2bbc78" providerId="LiveId" clId="{1720320C-2886-A44F-B1A5-AC29DAC23C38}" dt="2023-08-19T09:26:57.387" v="33" actId="478"/>
          <ac:picMkLst>
            <pc:docMk/>
            <pc:sldMk cId="3114100624" sldId="256"/>
            <ac:picMk id="9" creationId="{D051115D-164F-0D30-23FF-B7213E021839}"/>
          </ac:picMkLst>
        </pc:picChg>
        <pc:picChg chg="add del mod">
          <ac:chgData name="Ann Igolkina" userId="4d1b5d7ddf2bbc78" providerId="LiveId" clId="{1720320C-2886-A44F-B1A5-AC29DAC23C38}" dt="2023-08-19T09:25:48.337" v="23" actId="478"/>
          <ac:picMkLst>
            <pc:docMk/>
            <pc:sldMk cId="3114100624" sldId="256"/>
            <ac:picMk id="11" creationId="{BEEE6415-1705-E131-7A6E-03E08C34DBCE}"/>
          </ac:picMkLst>
        </pc:picChg>
        <pc:picChg chg="add mod">
          <ac:chgData name="Ann Igolkina" userId="4d1b5d7ddf2bbc78" providerId="LiveId" clId="{1720320C-2886-A44F-B1A5-AC29DAC23C38}" dt="2023-08-19T09:40:24.203" v="65" actId="1076"/>
          <ac:picMkLst>
            <pc:docMk/>
            <pc:sldMk cId="3114100624" sldId="256"/>
            <ac:picMk id="13" creationId="{206981DF-FF6C-9028-78F8-007D5153767B}"/>
          </ac:picMkLst>
        </pc:picChg>
        <pc:picChg chg="add del mod">
          <ac:chgData name="Ann Igolkina" userId="4d1b5d7ddf2bbc78" providerId="LiveId" clId="{1720320C-2886-A44F-B1A5-AC29DAC23C38}" dt="2023-08-19T09:59:55.944" v="88" actId="478"/>
          <ac:picMkLst>
            <pc:docMk/>
            <pc:sldMk cId="3114100624" sldId="256"/>
            <ac:picMk id="15" creationId="{70BE5EE4-25C2-0064-67FF-3646B671E0B8}"/>
          </ac:picMkLst>
        </pc:picChg>
        <pc:picChg chg="add mod">
          <ac:chgData name="Ann Igolkina" userId="4d1b5d7ddf2bbc78" providerId="LiveId" clId="{1720320C-2886-A44F-B1A5-AC29DAC23C38}" dt="2023-08-19T09:28:26.304" v="45" actId="1076"/>
          <ac:picMkLst>
            <pc:docMk/>
            <pc:sldMk cId="3114100624" sldId="256"/>
            <ac:picMk id="17" creationId="{703519A5-B8FC-10B6-29ED-A10C2A653AC2}"/>
          </ac:picMkLst>
        </pc:picChg>
        <pc:picChg chg="add del mod">
          <ac:chgData name="Ann Igolkina" userId="4d1b5d7ddf2bbc78" providerId="LiveId" clId="{1720320C-2886-A44F-B1A5-AC29DAC23C38}" dt="2023-08-19T09:31:59.849" v="49" actId="478"/>
          <ac:picMkLst>
            <pc:docMk/>
            <pc:sldMk cId="3114100624" sldId="256"/>
            <ac:picMk id="19" creationId="{4E86DDF2-420B-1063-92BB-12894F8DE7ED}"/>
          </ac:picMkLst>
        </pc:picChg>
        <pc:picChg chg="add del mod">
          <ac:chgData name="Ann Igolkina" userId="4d1b5d7ddf2bbc78" providerId="LiveId" clId="{1720320C-2886-A44F-B1A5-AC29DAC23C38}" dt="2023-08-19T09:33:38.119" v="56" actId="478"/>
          <ac:picMkLst>
            <pc:docMk/>
            <pc:sldMk cId="3114100624" sldId="256"/>
            <ac:picMk id="21" creationId="{E30109B9-23E5-5221-F873-E33BFEDC7F06}"/>
          </ac:picMkLst>
        </pc:picChg>
        <pc:picChg chg="add del mod">
          <ac:chgData name="Ann Igolkina" userId="4d1b5d7ddf2bbc78" providerId="LiveId" clId="{1720320C-2886-A44F-B1A5-AC29DAC23C38}" dt="2023-08-19T09:35:01.917" v="58" actId="478"/>
          <ac:picMkLst>
            <pc:docMk/>
            <pc:sldMk cId="3114100624" sldId="256"/>
            <ac:picMk id="23" creationId="{F3CBB020-D888-8E05-85BA-348F56A60F9B}"/>
          </ac:picMkLst>
        </pc:picChg>
        <pc:picChg chg="add mod">
          <ac:chgData name="Ann Igolkina" userId="4d1b5d7ddf2bbc78" providerId="LiveId" clId="{1720320C-2886-A44F-B1A5-AC29DAC23C38}" dt="2023-08-19T09:37:42.122" v="61" actId="1076"/>
          <ac:picMkLst>
            <pc:docMk/>
            <pc:sldMk cId="3114100624" sldId="256"/>
            <ac:picMk id="25" creationId="{8F184515-8646-BD34-3030-D75B3BD58DDE}"/>
          </ac:picMkLst>
        </pc:picChg>
        <pc:picChg chg="add del mod">
          <ac:chgData name="Ann Igolkina" userId="4d1b5d7ddf2bbc78" providerId="LiveId" clId="{1720320C-2886-A44F-B1A5-AC29DAC23C38}" dt="2023-08-19T09:42:44.768" v="68" actId="478"/>
          <ac:picMkLst>
            <pc:docMk/>
            <pc:sldMk cId="3114100624" sldId="256"/>
            <ac:picMk id="27" creationId="{6B410397-C049-07AF-7D8A-E6842E421431}"/>
          </ac:picMkLst>
        </pc:picChg>
        <pc:picChg chg="add del mod">
          <ac:chgData name="Ann Igolkina" userId="4d1b5d7ddf2bbc78" providerId="LiveId" clId="{1720320C-2886-A44F-B1A5-AC29DAC23C38}" dt="2023-08-19T09:46:54.811" v="72" actId="478"/>
          <ac:picMkLst>
            <pc:docMk/>
            <pc:sldMk cId="3114100624" sldId="256"/>
            <ac:picMk id="29" creationId="{B70EED91-F968-357C-78E5-8891EB5BBA26}"/>
          </ac:picMkLst>
        </pc:picChg>
        <pc:picChg chg="add del mod">
          <ac:chgData name="Ann Igolkina" userId="4d1b5d7ddf2bbc78" providerId="LiveId" clId="{1720320C-2886-A44F-B1A5-AC29DAC23C38}" dt="2023-08-19T09:52:26.375" v="76" actId="478"/>
          <ac:picMkLst>
            <pc:docMk/>
            <pc:sldMk cId="3114100624" sldId="256"/>
            <ac:picMk id="31" creationId="{3C2272B6-BA99-3B0B-E5DB-0E8E49E9CC1D}"/>
          </ac:picMkLst>
        </pc:picChg>
        <pc:picChg chg="add mod">
          <ac:chgData name="Ann Igolkina" userId="4d1b5d7ddf2bbc78" providerId="LiveId" clId="{1720320C-2886-A44F-B1A5-AC29DAC23C38}" dt="2023-08-19T09:52:30.300" v="77" actId="1076"/>
          <ac:picMkLst>
            <pc:docMk/>
            <pc:sldMk cId="3114100624" sldId="256"/>
            <ac:picMk id="33" creationId="{E20BF04C-F34A-09DF-7B13-D0FD8F05B989}"/>
          </ac:picMkLst>
        </pc:picChg>
        <pc:picChg chg="add mod">
          <ac:chgData name="Ann Igolkina" userId="4d1b5d7ddf2bbc78" providerId="LiveId" clId="{1720320C-2886-A44F-B1A5-AC29DAC23C38}" dt="2023-08-19T10:00:21.482" v="91" actId="1076"/>
          <ac:picMkLst>
            <pc:docMk/>
            <pc:sldMk cId="3114100624" sldId="256"/>
            <ac:picMk id="35" creationId="{FC544217-6974-6BE3-4698-E0D6D89ADDC0}"/>
          </ac:picMkLst>
        </pc:picChg>
        <pc:picChg chg="del">
          <ac:chgData name="Ann Igolkina" userId="4d1b5d7ddf2bbc78" providerId="LiveId" clId="{1720320C-2886-A44F-B1A5-AC29DAC23C38}" dt="2023-08-19T09:28:04.676" v="43" actId="478"/>
          <ac:picMkLst>
            <pc:docMk/>
            <pc:sldMk cId="3114100624" sldId="256"/>
            <ac:picMk id="1125" creationId="{048F82A4-1513-7F7A-61B5-543ED5B4FC90}"/>
          </ac:picMkLst>
        </pc:picChg>
        <pc:picChg chg="del">
          <ac:chgData name="Ann Igolkina" userId="4d1b5d7ddf2bbc78" providerId="LiveId" clId="{1720320C-2886-A44F-B1A5-AC29DAC23C38}" dt="2023-08-19T09:39:30.155" v="64" actId="478"/>
          <ac:picMkLst>
            <pc:docMk/>
            <pc:sldMk cId="3114100624" sldId="256"/>
            <ac:picMk id="1127" creationId="{CB23DDB6-57F8-AB1E-5A73-42BB5B200DF2}"/>
          </ac:picMkLst>
        </pc:picChg>
        <pc:picChg chg="mod">
          <ac:chgData name="Ann Igolkina" userId="4d1b5d7ddf2bbc78" providerId="LiveId" clId="{1720320C-2886-A44F-B1A5-AC29DAC23C38}" dt="2023-08-19T10:01:48.041" v="101" actId="1076"/>
          <ac:picMkLst>
            <pc:docMk/>
            <pc:sldMk cId="3114100624" sldId="256"/>
            <ac:picMk id="1129" creationId="{77771267-9CEE-DA5B-A0EF-AB7E5D33D4B9}"/>
          </ac:picMkLst>
        </pc:picChg>
        <pc:picChg chg="mod">
          <ac:chgData name="Ann Igolkina" userId="4d1b5d7ddf2bbc78" providerId="LiveId" clId="{1720320C-2886-A44F-B1A5-AC29DAC23C38}" dt="2023-08-19T10:03:55.900" v="105" actId="1076"/>
          <ac:picMkLst>
            <pc:docMk/>
            <pc:sldMk cId="3114100624" sldId="256"/>
            <ac:picMk id="1131" creationId="{D851BC0A-DC47-C2B8-A3B6-361B0E4CAEED}"/>
          </ac:picMkLst>
        </pc:picChg>
        <pc:picChg chg="mod">
          <ac:chgData name="Ann Igolkina" userId="4d1b5d7ddf2bbc78" providerId="LiveId" clId="{1720320C-2886-A44F-B1A5-AC29DAC23C38}" dt="2023-08-19T10:00:26.008" v="92" actId="1076"/>
          <ac:picMkLst>
            <pc:docMk/>
            <pc:sldMk cId="3114100624" sldId="256"/>
            <ac:picMk id="1133" creationId="{ECEA2D66-736B-59C5-1BE7-2D637BB51C1D}"/>
          </ac:picMkLst>
        </pc:picChg>
        <pc:picChg chg="del">
          <ac:chgData name="Ann Igolkina" userId="4d1b5d7ddf2bbc78" providerId="LiveId" clId="{1720320C-2886-A44F-B1A5-AC29DAC23C38}" dt="2023-08-19T09:28:03.478" v="42" actId="478"/>
          <ac:picMkLst>
            <pc:docMk/>
            <pc:sldMk cId="3114100624" sldId="256"/>
            <ac:picMk id="1136" creationId="{77DF7F62-58E8-FD38-D133-13E4957AD1C6}"/>
          </ac:picMkLst>
        </pc:picChg>
        <pc:picChg chg="del mod">
          <ac:chgData name="Ann Igolkina" userId="4d1b5d7ddf2bbc78" providerId="LiveId" clId="{1720320C-2886-A44F-B1A5-AC29DAC23C38}" dt="2023-08-19T10:01:25.522" v="96" actId="21"/>
          <ac:picMkLst>
            <pc:docMk/>
            <pc:sldMk cId="3114100624" sldId="256"/>
            <ac:picMk id="1137" creationId="{61CA7E5B-053E-F221-9EFC-BAC8B705876C}"/>
          </ac:picMkLst>
        </pc:picChg>
        <pc:picChg chg="mod">
          <ac:chgData name="Ann Igolkina" userId="4d1b5d7ddf2bbc78" providerId="LiveId" clId="{1720320C-2886-A44F-B1A5-AC29DAC23C38}" dt="2023-08-19T10:03:29.518" v="103" actId="1076"/>
          <ac:picMkLst>
            <pc:docMk/>
            <pc:sldMk cId="3114100624" sldId="256"/>
            <ac:picMk id="1138" creationId="{6D3765A6-23E3-135C-B3BA-35AB05B5EF3A}"/>
          </ac:picMkLst>
        </pc:picChg>
        <pc:picChg chg="mod">
          <ac:chgData name="Ann Igolkina" userId="4d1b5d7ddf2bbc78" providerId="LiveId" clId="{1720320C-2886-A44F-B1A5-AC29DAC23C38}" dt="2023-08-19T10:03:33.685" v="104" actId="1076"/>
          <ac:picMkLst>
            <pc:docMk/>
            <pc:sldMk cId="3114100624" sldId="256"/>
            <ac:picMk id="1139" creationId="{251D6E18-E8CF-D0CA-0D59-A3E76D1459BE}"/>
          </ac:picMkLst>
        </pc:picChg>
        <pc:picChg chg="mod">
          <ac:chgData name="Ann Igolkina" userId="4d1b5d7ddf2bbc78" providerId="LiveId" clId="{1720320C-2886-A44F-B1A5-AC29DAC23C38}" dt="2023-08-19T10:01:12.149" v="94" actId="1076"/>
          <ac:picMkLst>
            <pc:docMk/>
            <pc:sldMk cId="3114100624" sldId="256"/>
            <ac:picMk id="1148" creationId="{C302DC2A-72FC-B856-6192-B3E580164D9D}"/>
          </ac:picMkLst>
        </pc:picChg>
        <pc:picChg chg="del">
          <ac:chgData name="Ann Igolkina" userId="4d1b5d7ddf2bbc78" providerId="LiveId" clId="{1720320C-2886-A44F-B1A5-AC29DAC23C38}" dt="2023-08-19T09:26:56.161" v="32" actId="478"/>
          <ac:picMkLst>
            <pc:docMk/>
            <pc:sldMk cId="3114100624" sldId="256"/>
            <ac:picMk id="1160" creationId="{F2BEA503-DAB2-661F-09FB-2F2B5AD06378}"/>
          </ac:picMkLst>
        </pc:picChg>
        <pc:picChg chg="del">
          <ac:chgData name="Ann Igolkina" userId="4d1b5d7ddf2bbc78" providerId="LiveId" clId="{1720320C-2886-A44F-B1A5-AC29DAC23C38}" dt="2023-08-19T08:50:22.539" v="1" actId="478"/>
          <ac:picMkLst>
            <pc:docMk/>
            <pc:sldMk cId="3114100624" sldId="256"/>
            <ac:picMk id="1166" creationId="{F5C4F13A-3EDA-8CBB-F9B8-20B77657B35F}"/>
          </ac:picMkLst>
        </pc:picChg>
      </pc:sldChg>
      <pc:sldChg chg="new del">
        <pc:chgData name="Ann Igolkina" userId="4d1b5d7ddf2bbc78" providerId="LiveId" clId="{1720320C-2886-A44F-B1A5-AC29DAC23C38}" dt="2023-08-19T09:26:09.267" v="25" actId="680"/>
        <pc:sldMkLst>
          <pc:docMk/>
          <pc:sldMk cId="499634195" sldId="258"/>
        </pc:sldMkLst>
      </pc:sldChg>
      <pc:sldChg chg="addSp delSp modSp new del mod">
        <pc:chgData name="Ann Igolkina" userId="4d1b5d7ddf2bbc78" providerId="LiveId" clId="{1720320C-2886-A44F-B1A5-AC29DAC23C38}" dt="2023-08-19T09:26:50.389" v="31" actId="2696"/>
        <pc:sldMkLst>
          <pc:docMk/>
          <pc:sldMk cId="788403192" sldId="258"/>
        </pc:sldMkLst>
        <pc:picChg chg="add del mod">
          <ac:chgData name="Ann Igolkina" userId="4d1b5d7ddf2bbc78" providerId="LiveId" clId="{1720320C-2886-A44F-B1A5-AC29DAC23C38}" dt="2023-08-19T09:26:43.348" v="30" actId="478"/>
          <ac:picMkLst>
            <pc:docMk/>
            <pc:sldMk cId="788403192" sldId="258"/>
            <ac:picMk id="3" creationId="{6C591D1A-2B62-0297-4B7F-00C640FD7066}"/>
          </ac:picMkLst>
        </pc:picChg>
        <pc:picChg chg="add del mod">
          <ac:chgData name="Ann Igolkina" userId="4d1b5d7ddf2bbc78" providerId="LiveId" clId="{1720320C-2886-A44F-B1A5-AC29DAC23C38}" dt="2023-08-19T09:26:43.348" v="30" actId="478"/>
          <ac:picMkLst>
            <pc:docMk/>
            <pc:sldMk cId="788403192" sldId="258"/>
            <ac:picMk id="5" creationId="{FDC27FB0-6E69-0A3D-A5D0-8062554179CE}"/>
          </ac:picMkLst>
        </pc:picChg>
      </pc:sldChg>
      <pc:sldChg chg="addSp modSp new">
        <pc:chgData name="Ann Igolkina" userId="4d1b5d7ddf2bbc78" providerId="LiveId" clId="{1720320C-2886-A44F-B1A5-AC29DAC23C38}" dt="2023-08-19T10:01:31.978" v="99" actId="1076"/>
        <pc:sldMkLst>
          <pc:docMk/>
          <pc:sldMk cId="1174345275" sldId="258"/>
        </pc:sldMkLst>
        <pc:picChg chg="add mod">
          <ac:chgData name="Ann Igolkina" userId="4d1b5d7ddf2bbc78" providerId="LiveId" clId="{1720320C-2886-A44F-B1A5-AC29DAC23C38}" dt="2023-08-19T10:01:31.978" v="99" actId="1076"/>
          <ac:picMkLst>
            <pc:docMk/>
            <pc:sldMk cId="1174345275" sldId="258"/>
            <ac:picMk id="2" creationId="{EA1BAAEB-351D-3CB7-A063-17DFAB66FA2E}"/>
          </ac:picMkLst>
        </pc:picChg>
      </pc:sldChg>
      <pc:sldChg chg="new del">
        <pc:chgData name="Ann Igolkina" userId="4d1b5d7ddf2bbc78" providerId="LiveId" clId="{1720320C-2886-A44F-B1A5-AC29DAC23C38}" dt="2023-08-19T09:15:05.999" v="8" actId="2696"/>
        <pc:sldMkLst>
          <pc:docMk/>
          <pc:sldMk cId="2867051352" sldId="258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9-01T11:24:26.002"/>
    </inkml:context>
    <inkml:brush xml:id="br0">
      <inkml:brushProperty name="width" value="0.05" units="cm"/>
      <inkml:brushProperty name="height" value="0.05" units="cm"/>
      <inkml:brushProperty name="color" value="#CC0066"/>
    </inkml:brush>
  </inkml:definitions>
  <inkml:trace contextRef="#ctx0" brushRef="#br0">0 1 24575,'27'0'0,"24"0"0,34 0 0,15 0 0,-10 0 0,-14 0 0,-16 0 0,-2 0 0,6 0 0,6 0 0,4 2 0,2 1 0,-1 2 0,-5 0 0,-3 1 0,8-2 0,13-1 0,-35-1 0,2 0 0,6-1 0,0 1 0,2 0 0,-1 2 0,-1-1 0,-1 2 0,-7-2 0,-2 2 0,31 3 0,-20-1 0,-7 0 0,7 0 0,12 2 0,0-1 0,-13-1 0,-28-3 0,-20-3 0</inkml:trace>
</inkml:ink>
</file>

<file path=ppt/media/image1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050" y="4124164"/>
            <a:ext cx="15300564" cy="8773325"/>
          </a:xfrm>
        </p:spPr>
        <p:txBody>
          <a:bodyPr anchor="b"/>
          <a:lstStyle>
            <a:lvl1pPr algn="ctr">
              <a:defRPr sz="118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13235822"/>
            <a:ext cx="13500497" cy="6084159"/>
          </a:xfrm>
        </p:spPr>
        <p:txBody>
          <a:bodyPr/>
          <a:lstStyle>
            <a:lvl1pPr marL="0" indent="0" algn="ctr">
              <a:buNone/>
              <a:defRPr sz="4725"/>
            </a:lvl1pPr>
            <a:lvl2pPr marL="900044" indent="0" algn="ctr">
              <a:buNone/>
              <a:defRPr sz="3937"/>
            </a:lvl2pPr>
            <a:lvl3pPr marL="1800088" indent="0" algn="ctr">
              <a:buNone/>
              <a:defRPr sz="3543"/>
            </a:lvl3pPr>
            <a:lvl4pPr marL="2700132" indent="0" algn="ctr">
              <a:buNone/>
              <a:defRPr sz="3150"/>
            </a:lvl4pPr>
            <a:lvl5pPr marL="3600176" indent="0" algn="ctr">
              <a:buNone/>
              <a:defRPr sz="3150"/>
            </a:lvl5pPr>
            <a:lvl6pPr marL="4500220" indent="0" algn="ctr">
              <a:buNone/>
              <a:defRPr sz="3150"/>
            </a:lvl6pPr>
            <a:lvl7pPr marL="5400264" indent="0" algn="ctr">
              <a:buNone/>
              <a:defRPr sz="3150"/>
            </a:lvl7pPr>
            <a:lvl8pPr marL="6300307" indent="0" algn="ctr">
              <a:buNone/>
              <a:defRPr sz="3150"/>
            </a:lvl8pPr>
            <a:lvl9pPr marL="7200351" indent="0" algn="ctr">
              <a:buNone/>
              <a:defRPr sz="315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68255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675192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5" y="1341665"/>
            <a:ext cx="3881393" cy="2135581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6" y="1341665"/>
            <a:ext cx="11419171" cy="2135581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5615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23219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1" y="6282501"/>
            <a:ext cx="15525572" cy="10482488"/>
          </a:xfrm>
        </p:spPr>
        <p:txBody>
          <a:bodyPr anchor="b"/>
          <a:lstStyle>
            <a:lvl1pPr>
              <a:defRPr sz="118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1" y="16864157"/>
            <a:ext cx="15525572" cy="5512493"/>
          </a:xfrm>
        </p:spPr>
        <p:txBody>
          <a:bodyPr/>
          <a:lstStyle>
            <a:lvl1pPr marL="0" indent="0">
              <a:buNone/>
              <a:defRPr sz="4725">
                <a:solidFill>
                  <a:schemeClr val="tx1"/>
                </a:solidFill>
              </a:defRPr>
            </a:lvl1pPr>
            <a:lvl2pPr marL="900044" indent="0">
              <a:buNone/>
              <a:defRPr sz="3937">
                <a:solidFill>
                  <a:schemeClr val="tx1">
                    <a:tint val="75000"/>
                  </a:schemeClr>
                </a:solidFill>
              </a:defRPr>
            </a:lvl2pPr>
            <a:lvl3pPr marL="1800088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3pPr>
            <a:lvl4pPr marL="2700132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4pPr>
            <a:lvl5pPr marL="3600176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5pPr>
            <a:lvl6pPr marL="450022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6pPr>
            <a:lvl7pPr marL="5400264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7pPr>
            <a:lvl8pPr marL="6300307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8pPr>
            <a:lvl9pPr marL="7200351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2605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6708326"/>
            <a:ext cx="7650282" cy="159891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6708326"/>
            <a:ext cx="7650282" cy="159891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39642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341671"/>
            <a:ext cx="15525572" cy="487083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2" y="6177496"/>
            <a:ext cx="7615123" cy="302749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2" y="9204991"/>
            <a:ext cx="7615123" cy="135391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7" y="6177496"/>
            <a:ext cx="7652626" cy="302749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7" y="9204991"/>
            <a:ext cx="7652626" cy="135391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85872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158722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86997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679998"/>
            <a:ext cx="5805682" cy="587999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3628335"/>
            <a:ext cx="9112836" cy="17908316"/>
          </a:xfrm>
        </p:spPr>
        <p:txBody>
          <a:bodyPr/>
          <a:lstStyle>
            <a:lvl1pPr>
              <a:defRPr sz="6300"/>
            </a:lvl1pPr>
            <a:lvl2pPr>
              <a:defRPr sz="5512"/>
            </a:lvl2pPr>
            <a:lvl3pPr>
              <a:defRPr sz="4725"/>
            </a:lvl3pPr>
            <a:lvl4pPr>
              <a:defRPr sz="3937"/>
            </a:lvl4pPr>
            <a:lvl5pPr>
              <a:defRPr sz="3937"/>
            </a:lvl5pPr>
            <a:lvl6pPr>
              <a:defRPr sz="3937"/>
            </a:lvl6pPr>
            <a:lvl7pPr>
              <a:defRPr sz="3937"/>
            </a:lvl7pPr>
            <a:lvl8pPr>
              <a:defRPr sz="3937"/>
            </a:lvl8pPr>
            <a:lvl9pPr>
              <a:defRPr sz="393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7559993"/>
            <a:ext cx="5805682" cy="14005821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4326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679998"/>
            <a:ext cx="5805682" cy="587999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3628335"/>
            <a:ext cx="9112836" cy="17908316"/>
          </a:xfrm>
        </p:spPr>
        <p:txBody>
          <a:bodyPr anchor="t"/>
          <a:lstStyle>
            <a:lvl1pPr marL="0" indent="0">
              <a:buNone/>
              <a:defRPr sz="6300"/>
            </a:lvl1pPr>
            <a:lvl2pPr marL="900044" indent="0">
              <a:buNone/>
              <a:defRPr sz="5512"/>
            </a:lvl2pPr>
            <a:lvl3pPr marL="1800088" indent="0">
              <a:buNone/>
              <a:defRPr sz="4725"/>
            </a:lvl3pPr>
            <a:lvl4pPr marL="2700132" indent="0">
              <a:buNone/>
              <a:defRPr sz="3937"/>
            </a:lvl4pPr>
            <a:lvl5pPr marL="3600176" indent="0">
              <a:buNone/>
              <a:defRPr sz="3937"/>
            </a:lvl5pPr>
            <a:lvl6pPr marL="4500220" indent="0">
              <a:buNone/>
              <a:defRPr sz="3937"/>
            </a:lvl6pPr>
            <a:lvl7pPr marL="5400264" indent="0">
              <a:buNone/>
              <a:defRPr sz="3937"/>
            </a:lvl7pPr>
            <a:lvl8pPr marL="6300307" indent="0">
              <a:buNone/>
              <a:defRPr sz="3937"/>
            </a:lvl8pPr>
            <a:lvl9pPr marL="7200351" indent="0">
              <a:buNone/>
              <a:defRPr sz="393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7559993"/>
            <a:ext cx="5805682" cy="14005821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4793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1341671"/>
            <a:ext cx="15525572" cy="4870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6708326"/>
            <a:ext cx="15525572" cy="15989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23356649"/>
            <a:ext cx="4050149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5EF71-3848-8048-B7D2-636D112955BB}" type="datetimeFigureOut">
              <a:rPr lang="en-AT" smtClean="0"/>
              <a:t>01.09.23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23356649"/>
            <a:ext cx="6075224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23356649"/>
            <a:ext cx="4050149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436590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800088" rtl="0" eaLnBrk="1" latinLnBrk="0" hangingPunct="1">
        <a:lnSpc>
          <a:spcPct val="90000"/>
        </a:lnSpc>
        <a:spcBef>
          <a:spcPct val="0"/>
        </a:spcBef>
        <a:buNone/>
        <a:defRPr sz="86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0022" indent="-450022" algn="l" defTabSz="1800088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1pPr>
      <a:lvl2pPr marL="1350066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250110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937" kern="1200">
          <a:solidFill>
            <a:schemeClr val="tx1"/>
          </a:solidFill>
          <a:latin typeface="+mn-lt"/>
          <a:ea typeface="+mn-ea"/>
          <a:cs typeface="+mn-cs"/>
        </a:defRPr>
      </a:lvl3pPr>
      <a:lvl4pPr marL="3150154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4050198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950242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850285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750329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650373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1pPr>
      <a:lvl2pPr marL="90004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800088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700132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3600176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50022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40026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300307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200351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1.png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customXml" Target="../ink/ink1.xml"/><Relationship Id="rId17" Type="http://schemas.openxmlformats.org/officeDocument/2006/relationships/image" Target="../media/image15.emf"/><Relationship Id="rId2" Type="http://schemas.openxmlformats.org/officeDocument/2006/relationships/image" Target="../media/image1.emf"/><Relationship Id="rId1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3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21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emf"/><Relationship Id="rId11" Type="http://schemas.openxmlformats.org/officeDocument/2006/relationships/image" Target="../media/image31.emf"/><Relationship Id="rId5" Type="http://schemas.openxmlformats.org/officeDocument/2006/relationships/image" Target="../media/image25.emf"/><Relationship Id="rId10" Type="http://schemas.openxmlformats.org/officeDocument/2006/relationships/image" Target="../media/image30.emf"/><Relationship Id="rId4" Type="http://schemas.openxmlformats.org/officeDocument/2006/relationships/image" Target="../media/image24.emf"/><Relationship Id="rId9" Type="http://schemas.openxmlformats.org/officeDocument/2006/relationships/image" Target="../media/image2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0196436F-A4B6-E240-4A03-D94CD1658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6" y="0"/>
            <a:ext cx="4572000" cy="3657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F931816-C181-E126-ADA2-83DC2D3C2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394" y="358869"/>
            <a:ext cx="1232196" cy="1232196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48C5DEDC-F846-8C06-EB2E-72ABF9470B27}"/>
              </a:ext>
            </a:extLst>
          </p:cNvPr>
          <p:cNvGrpSpPr/>
          <p:nvPr/>
        </p:nvGrpSpPr>
        <p:grpSpPr>
          <a:xfrm>
            <a:off x="5095438" y="148660"/>
            <a:ext cx="5486400" cy="3657600"/>
            <a:chOff x="3581847" y="3657600"/>
            <a:chExt cx="5486400" cy="36576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078AEA2-E396-635F-ACBA-EB19CE512AA1}"/>
                </a:ext>
              </a:extLst>
            </p:cNvPr>
            <p:cNvSpPr/>
            <p:nvPr/>
          </p:nvSpPr>
          <p:spPr>
            <a:xfrm>
              <a:off x="4242816" y="5647334"/>
              <a:ext cx="4164463" cy="62910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487B8A5F-8AFC-18BC-1CFF-6BC26CC45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81847" y="3657600"/>
              <a:ext cx="5486400" cy="3657600"/>
            </a:xfrm>
            <a:prstGeom prst="rect">
              <a:avLst/>
            </a:prstGeom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94B8D21-E7F6-31E4-194C-6F3F3A80AFF3}"/>
              </a:ext>
            </a:extLst>
          </p:cNvPr>
          <p:cNvGrpSpPr/>
          <p:nvPr/>
        </p:nvGrpSpPr>
        <p:grpSpPr>
          <a:xfrm>
            <a:off x="0" y="4558408"/>
            <a:ext cx="13682590" cy="9144000"/>
            <a:chOff x="0" y="11147920"/>
            <a:chExt cx="13682590" cy="9144000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4730FAF9-5EA0-2AD3-756F-3DA39CF2BCE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11147920"/>
              <a:ext cx="4572000" cy="45720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5B1E8F8-C776-2C6A-F243-556DA43D8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102" y="15719920"/>
              <a:ext cx="4572000" cy="45720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E108DB01-6108-5D93-F5EF-C5C3DEC818B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28331" y="15719920"/>
              <a:ext cx="4572000" cy="457200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36AFB2C-7142-26BB-3AFD-2630B5102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538590" y="11147920"/>
              <a:ext cx="4572000" cy="45720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EB38F1EA-67F7-D121-7963-07F405DD173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110590" y="15719920"/>
              <a:ext cx="4572000" cy="4572000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3C187DD3-9239-57BF-6EAA-543B40E19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110590" y="11149327"/>
              <a:ext cx="4572000" cy="4572000"/>
            </a:xfrm>
            <a:prstGeom prst="rect">
              <a:avLst/>
            </a:prstGeom>
          </p:spPr>
        </p:pic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E1A12673-8ACD-2F5D-852F-F2202635C48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61563" t="29421" b="27681"/>
          <a:stretch/>
        </p:blipFill>
        <p:spPr>
          <a:xfrm>
            <a:off x="3802484" y="8278042"/>
            <a:ext cx="2140194" cy="17061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07AFA1-112E-9034-9D97-50FEDC75DDFD}"/>
              </a:ext>
            </a:extLst>
          </p:cNvPr>
          <p:cNvSpPr txBox="1"/>
          <p:nvPr/>
        </p:nvSpPr>
        <p:spPr>
          <a:xfrm>
            <a:off x="4267510" y="2566905"/>
            <a:ext cx="13320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1200" dirty="0"/>
              <a:t>none</a:t>
            </a:r>
          </a:p>
          <a:p>
            <a:r>
              <a:rPr lang="en-AT" sz="1200" dirty="0"/>
              <a:t>contains fragment</a:t>
            </a:r>
          </a:p>
          <a:p>
            <a:r>
              <a:rPr lang="en-AT" sz="1200" dirty="0"/>
              <a:t>is fragment</a:t>
            </a:r>
          </a:p>
          <a:p>
            <a:r>
              <a:rPr lang="en-AT" sz="1200" dirty="0"/>
              <a:t>is complete</a:t>
            </a:r>
          </a:p>
          <a:p>
            <a:r>
              <a:rPr lang="en-AT" sz="1200" dirty="0"/>
              <a:t>contains complete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766C47-B1A8-A734-404A-7AE43CC55580}"/>
              </a:ext>
            </a:extLst>
          </p:cNvPr>
          <p:cNvSpPr txBox="1"/>
          <p:nvPr/>
        </p:nvSpPr>
        <p:spPr>
          <a:xfrm>
            <a:off x="4625971" y="3982128"/>
            <a:ext cx="10885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1200" dirty="0"/>
              <a:t>order columns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F75C96F8-3232-01D9-7078-81372791D601}"/>
                  </a:ext>
                </a:extLst>
              </p14:cNvPr>
              <p14:cNvContentPartPr/>
              <p14:nvPr/>
            </p14:nvContentPartPr>
            <p14:xfrm>
              <a:off x="880602" y="3820722"/>
              <a:ext cx="829080" cy="421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F75C96F8-3232-01D9-7078-81372791D60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1602" y="3812082"/>
                <a:ext cx="846720" cy="5976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933D1AFD-B25D-2708-F004-73F149E8284D}"/>
              </a:ext>
            </a:extLst>
          </p:cNvPr>
          <p:cNvSpPr txBox="1"/>
          <p:nvPr/>
        </p:nvSpPr>
        <p:spPr>
          <a:xfrm>
            <a:off x="4608787" y="5045807"/>
            <a:ext cx="1372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1200" dirty="0"/>
              <a:t>genome-wide freq,</a:t>
            </a:r>
          </a:p>
          <a:p>
            <a:r>
              <a:rPr lang="en-AT" sz="1200" dirty="0"/>
              <a:t>just from columbia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F1F9EB-4222-E73C-AC00-9E7AA7C01E97}"/>
              </a:ext>
            </a:extLst>
          </p:cNvPr>
          <p:cNvSpPr txBox="1"/>
          <p:nvPr/>
        </p:nvSpPr>
        <p:spPr>
          <a:xfrm>
            <a:off x="13942722" y="4861141"/>
            <a:ext cx="4024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examples for big nodes, which are not TE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165B6C-B474-2946-8311-A10BEAFD312A}"/>
              </a:ext>
            </a:extLst>
          </p:cNvPr>
          <p:cNvGrpSpPr/>
          <p:nvPr/>
        </p:nvGrpSpPr>
        <p:grpSpPr>
          <a:xfrm rot="5400000">
            <a:off x="10124638" y="443608"/>
            <a:ext cx="4572000" cy="3657600"/>
            <a:chOff x="53971" y="3961513"/>
            <a:chExt cx="4572000" cy="3657600"/>
          </a:xfrm>
        </p:grpSpPr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0B3700F6-98DE-E0C6-F1B7-2D1E4F3E7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3971" y="3961513"/>
              <a:ext cx="4572000" cy="36576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EAF711-0AB8-9209-CE48-1B4D086B108E}"/>
                </a:ext>
              </a:extLst>
            </p:cNvPr>
            <p:cNvSpPr txBox="1"/>
            <p:nvPr/>
          </p:nvSpPr>
          <p:spPr>
            <a:xfrm>
              <a:off x="1655058" y="4907307"/>
              <a:ext cx="12618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dirty="0"/>
                <a:t>dashed line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6DA68E4E-5905-7EB8-C0F0-DD321AA18AF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56714" y="13850259"/>
            <a:ext cx="5486400" cy="3657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D8DEA94-D011-239A-BE43-C0593D8464A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490247" y="14194466"/>
            <a:ext cx="2668686" cy="266868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5C9B962-4C01-1C7D-030F-802B71A190E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721644" y="13926593"/>
            <a:ext cx="4572000" cy="36576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227D8F9-7F77-F13A-ABA3-98436004EBEE}"/>
              </a:ext>
            </a:extLst>
          </p:cNvPr>
          <p:cNvSpPr txBox="1"/>
          <p:nvPr/>
        </p:nvSpPr>
        <p:spPr>
          <a:xfrm>
            <a:off x="4428331" y="652462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=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54D2CC6-1DC8-50FE-1481-A4536721DC9C}"/>
              </a:ext>
            </a:extLst>
          </p:cNvPr>
          <p:cNvSpPr txBox="1"/>
          <p:nvPr/>
        </p:nvSpPr>
        <p:spPr>
          <a:xfrm>
            <a:off x="9000331" y="670809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114100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8ADC91-0644-D46A-D734-F6809B347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206" y="3657600"/>
            <a:ext cx="4572000" cy="365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BF8FFE-A2B4-2999-1CAB-77C012577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7600"/>
            <a:ext cx="4572000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7D82E0-93C6-D293-AA6D-0B69ED8A7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206" y="0"/>
            <a:ext cx="4572000" cy="3657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A4F71B-867A-A5C9-69C1-511B9CCEA3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4572000" cy="3657600"/>
          </a:xfrm>
          <a:prstGeom prst="rect">
            <a:avLst/>
          </a:prstGeom>
        </p:spPr>
      </p:pic>
      <p:grpSp>
        <p:nvGrpSpPr>
          <p:cNvPr id="116" name="Group 115">
            <a:extLst>
              <a:ext uri="{FF2B5EF4-FFF2-40B4-BE49-F238E27FC236}">
                <a16:creationId xmlns:a16="http://schemas.microsoft.com/office/drawing/2014/main" id="{AC03323C-D7B2-5220-12D7-9E6EF0A97412}"/>
              </a:ext>
            </a:extLst>
          </p:cNvPr>
          <p:cNvGrpSpPr/>
          <p:nvPr/>
        </p:nvGrpSpPr>
        <p:grpSpPr>
          <a:xfrm>
            <a:off x="648929" y="8204743"/>
            <a:ext cx="3097948" cy="1010916"/>
            <a:chOff x="648929" y="8204743"/>
            <a:chExt cx="3097948" cy="1010916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CDAF7503-2C52-F282-E2BE-912C8311EB2B}"/>
                </a:ext>
              </a:extLst>
            </p:cNvPr>
            <p:cNvGrpSpPr/>
            <p:nvPr/>
          </p:nvGrpSpPr>
          <p:grpSpPr>
            <a:xfrm>
              <a:off x="773352" y="8327853"/>
              <a:ext cx="2973525" cy="752728"/>
              <a:chOff x="8190000" y="8047634"/>
              <a:chExt cx="2973525" cy="752728"/>
            </a:xfrm>
          </p:grpSpPr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36012866-5DE4-10B2-AFB5-2A8686DA9B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047634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996E9CFB-5D62-AD24-2988-A56DB6914B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233918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E27C3048-74DD-9399-ED48-B743AB1D54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423998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3EA8728F-1FF2-2DB0-076C-35AB792EB3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614118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18F4B7D9-5504-4CD8-D2F2-9C43B53C2E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800362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46A243B-9B58-90E1-B3B0-74CDFCED9B5E}"/>
                </a:ext>
              </a:extLst>
            </p:cNvPr>
            <p:cNvGrpSpPr/>
            <p:nvPr/>
          </p:nvGrpSpPr>
          <p:grpSpPr>
            <a:xfrm>
              <a:off x="866805" y="8290218"/>
              <a:ext cx="2803585" cy="828000"/>
              <a:chOff x="8104307" y="7928035"/>
              <a:chExt cx="2803585" cy="1584000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1ECB7C65-014C-526E-0029-5499D42357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18011" y="8432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1A6E1FC9-40B5-4B03-5A77-09973977B7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662" y="8432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28A54B9-F4F5-A74F-4BBC-1409210424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02958" y="8432034"/>
                <a:ext cx="0" cy="97200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DD11D9C8-EF7E-BCBD-482A-6A56F4503B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7406" y="8440070"/>
                <a:ext cx="0" cy="97200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EF4A72A9-056E-945A-4A35-7868F274B5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69433" y="8792036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10E6A1B-127E-7D14-5B57-B4BC01FEF5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90133" y="8792036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C6E08178-1D3A-C817-8B5C-AC91235B14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31433" y="8036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5746F1E3-222E-9C32-3112-E436FB01F5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1630" y="8036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E00B5FD9-5A0B-6156-109C-520DCF4D5F35}"/>
                  </a:ext>
                </a:extLst>
              </p:cNvPr>
              <p:cNvSpPr/>
              <p:nvPr/>
            </p:nvSpPr>
            <p:spPr>
              <a:xfrm>
                <a:off x="8104307" y="8288035"/>
                <a:ext cx="2803585" cy="144000"/>
              </a:xfrm>
              <a:prstGeom prst="rect">
                <a:avLst/>
              </a:prstGeom>
              <a:solidFill>
                <a:srgbClr val="74A29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9A92F4A9-7F51-282A-C4D7-1A87B4A29C7F}"/>
                  </a:ext>
                </a:extLst>
              </p:cNvPr>
              <p:cNvSpPr/>
              <p:nvPr/>
            </p:nvSpPr>
            <p:spPr>
              <a:xfrm>
                <a:off x="8228133" y="8648034"/>
                <a:ext cx="1255622" cy="144000"/>
              </a:xfrm>
              <a:prstGeom prst="rect">
                <a:avLst/>
              </a:prstGeom>
              <a:solidFill>
                <a:srgbClr val="97B3A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A614B98D-C525-E7C2-3086-A41FA8C2A2DE}"/>
                  </a:ext>
                </a:extLst>
              </p:cNvPr>
              <p:cNvSpPr/>
              <p:nvPr/>
            </p:nvSpPr>
            <p:spPr>
              <a:xfrm>
                <a:off x="10002958" y="9368035"/>
                <a:ext cx="744448" cy="144000"/>
              </a:xfrm>
              <a:prstGeom prst="rect">
                <a:avLst/>
              </a:prstGeom>
              <a:solidFill>
                <a:srgbClr val="97B3A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3876168-0E23-A551-86C1-07F60EB5DE5A}"/>
                  </a:ext>
                </a:extLst>
              </p:cNvPr>
              <p:cNvSpPr/>
              <p:nvPr/>
            </p:nvSpPr>
            <p:spPr>
              <a:xfrm>
                <a:off x="8469433" y="9008034"/>
                <a:ext cx="519022" cy="144000"/>
              </a:xfrm>
              <a:prstGeom prst="rect">
                <a:avLst/>
              </a:prstGeom>
              <a:solidFill>
                <a:srgbClr val="B5D5C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3BF07A69-E9C3-F988-14F3-4EB78B329ACA}"/>
                  </a:ext>
                </a:extLst>
              </p:cNvPr>
              <p:cNvSpPr/>
              <p:nvPr/>
            </p:nvSpPr>
            <p:spPr>
              <a:xfrm>
                <a:off x="9233769" y="7928035"/>
                <a:ext cx="1024686" cy="144000"/>
              </a:xfrm>
              <a:prstGeom prst="rect">
                <a:avLst/>
              </a:prstGeom>
              <a:solidFill>
                <a:srgbClr val="C2E5D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9EE3FCD4-1E9A-C034-973A-BC928DE52F37}"/>
                  </a:ext>
                </a:extLst>
              </p:cNvPr>
              <p:cNvCxnSpPr/>
              <p:nvPr/>
            </p:nvCxnSpPr>
            <p:spPr>
              <a:xfrm>
                <a:off x="8228133" y="8180034"/>
                <a:ext cx="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AE2FD099-1A42-06AA-7655-5862818595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3755" y="8180035"/>
                <a:ext cx="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A86F849-E693-D657-740A-55B29273BF41}"/>
                </a:ext>
              </a:extLst>
            </p:cNvPr>
            <p:cNvSpPr txBox="1"/>
            <p:nvPr/>
          </p:nvSpPr>
          <p:spPr>
            <a:xfrm>
              <a:off x="1773931" y="8204743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1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A2C73970-5466-3011-CF34-66C6B5E5DD65}"/>
                </a:ext>
              </a:extLst>
            </p:cNvPr>
            <p:cNvSpPr txBox="1"/>
            <p:nvPr/>
          </p:nvSpPr>
          <p:spPr>
            <a:xfrm>
              <a:off x="648929" y="8391317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2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8443561-581F-E252-9603-0B113EA2EFF6}"/>
                </a:ext>
              </a:extLst>
            </p:cNvPr>
            <p:cNvSpPr txBox="1"/>
            <p:nvPr/>
          </p:nvSpPr>
          <p:spPr>
            <a:xfrm>
              <a:off x="774841" y="857427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3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503AFF3-B9A5-9354-2404-1A4323AF8716}"/>
                </a:ext>
              </a:extLst>
            </p:cNvPr>
            <p:cNvSpPr txBox="1"/>
            <p:nvPr/>
          </p:nvSpPr>
          <p:spPr>
            <a:xfrm>
              <a:off x="1023867" y="8778699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4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080807C-83A4-F06E-0627-8CD35145161B}"/>
                </a:ext>
              </a:extLst>
            </p:cNvPr>
            <p:cNvSpPr txBox="1"/>
            <p:nvPr/>
          </p:nvSpPr>
          <p:spPr>
            <a:xfrm>
              <a:off x="2565483" y="8969438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5</a:t>
              </a: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ED63F433-7FA9-F222-82FB-7CC8C3A2E911}"/>
              </a:ext>
            </a:extLst>
          </p:cNvPr>
          <p:cNvGrpSpPr>
            <a:grpSpLocks noChangeAspect="1"/>
          </p:cNvGrpSpPr>
          <p:nvPr/>
        </p:nvGrpSpPr>
        <p:grpSpPr>
          <a:xfrm>
            <a:off x="3901960" y="8238909"/>
            <a:ext cx="573340" cy="978287"/>
            <a:chOff x="12240000" y="7560000"/>
            <a:chExt cx="1019405" cy="1739405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59188E-579D-618E-E2FB-52BDF333D1FD}"/>
                </a:ext>
              </a:extLst>
            </p:cNvPr>
            <p:cNvSpPr/>
            <p:nvPr/>
          </p:nvSpPr>
          <p:spPr>
            <a:xfrm>
              <a:off x="12960000" y="7560000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A3DB3BA-C922-0ACD-D7CF-F1583973C34A}"/>
                </a:ext>
              </a:extLst>
            </p:cNvPr>
            <p:cNvSpPr/>
            <p:nvPr/>
          </p:nvSpPr>
          <p:spPr>
            <a:xfrm>
              <a:off x="12600000" y="7919999"/>
              <a:ext cx="299405" cy="299405"/>
            </a:xfrm>
            <a:prstGeom prst="ellipse">
              <a:avLst/>
            </a:prstGeom>
            <a:solidFill>
              <a:srgbClr val="74A2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3FE81A7-8E95-B7F4-76BB-2D750AEA29C5}"/>
                </a:ext>
              </a:extLst>
            </p:cNvPr>
            <p:cNvSpPr/>
            <p:nvPr/>
          </p:nvSpPr>
          <p:spPr>
            <a:xfrm>
              <a:off x="12240000" y="828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1C26ADB-ED0F-B9EA-2122-CB1338739926}"/>
                </a:ext>
              </a:extLst>
            </p:cNvPr>
            <p:cNvSpPr/>
            <p:nvPr/>
          </p:nvSpPr>
          <p:spPr>
            <a:xfrm>
              <a:off x="12600000" y="8639999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61F2610-1A1F-B7C9-2806-E8882C1AAFDC}"/>
                </a:ext>
              </a:extLst>
            </p:cNvPr>
            <p:cNvSpPr/>
            <p:nvPr/>
          </p:nvSpPr>
          <p:spPr>
            <a:xfrm>
              <a:off x="12960000" y="900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25639693-4F8F-BEA6-9748-8A884EEB32D7}"/>
                </a:ext>
              </a:extLst>
            </p:cNvPr>
            <p:cNvCxnSpPr>
              <a:stCxn id="76" idx="3"/>
              <a:endCxn id="77" idx="7"/>
            </p:cNvCxnSpPr>
            <p:nvPr/>
          </p:nvCxnSpPr>
          <p:spPr>
            <a:xfrm flipH="1">
              <a:off x="12855558" y="781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9E54758A-C62C-B037-FB2E-5E08E79CA1A8}"/>
                </a:ext>
              </a:extLst>
            </p:cNvPr>
            <p:cNvCxnSpPr>
              <a:cxnSpLocks/>
              <a:stCxn id="78" idx="7"/>
              <a:endCxn id="77" idx="3"/>
            </p:cNvCxnSpPr>
            <p:nvPr/>
          </p:nvCxnSpPr>
          <p:spPr>
            <a:xfrm flipV="1">
              <a:off x="12495558" y="817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99EFF3B3-72B6-CD3A-7F11-59ABC838CADA}"/>
                </a:ext>
              </a:extLst>
            </p:cNvPr>
            <p:cNvCxnSpPr>
              <a:cxnSpLocks/>
              <a:stCxn id="79" idx="1"/>
              <a:endCxn id="78" idx="5"/>
            </p:cNvCxnSpPr>
            <p:nvPr/>
          </p:nvCxnSpPr>
          <p:spPr>
            <a:xfrm flipH="1" flipV="1">
              <a:off x="12495558" y="8535558"/>
              <a:ext cx="148289" cy="148288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CD364030-9C54-4A9A-41F2-8B2F09CB8FF2}"/>
                </a:ext>
              </a:extLst>
            </p:cNvPr>
            <p:cNvCxnSpPr>
              <a:cxnSpLocks/>
              <a:stCxn id="79" idx="0"/>
              <a:endCxn id="77" idx="4"/>
            </p:cNvCxnSpPr>
            <p:nvPr/>
          </p:nvCxnSpPr>
          <p:spPr>
            <a:xfrm flipV="1">
              <a:off x="12749703" y="8219405"/>
              <a:ext cx="0" cy="420594"/>
            </a:xfrm>
            <a:prstGeom prst="straightConnector1">
              <a:avLst/>
            </a:prstGeom>
            <a:ln w="12700">
              <a:solidFill>
                <a:srgbClr val="F5848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ABB67C73-312B-F4A9-E650-C0FBE106F210}"/>
                </a:ext>
              </a:extLst>
            </p:cNvPr>
            <p:cNvCxnSpPr>
              <a:cxnSpLocks/>
              <a:stCxn id="80" idx="0"/>
              <a:endCxn id="77" idx="5"/>
            </p:cNvCxnSpPr>
            <p:nvPr/>
          </p:nvCxnSpPr>
          <p:spPr>
            <a:xfrm flipH="1" flipV="1">
              <a:off x="12855558" y="8175558"/>
              <a:ext cx="254145" cy="824442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618FD394-21C8-93BE-1298-792198A43721}"/>
              </a:ext>
            </a:extLst>
          </p:cNvPr>
          <p:cNvGrpSpPr>
            <a:grpSpLocks noChangeAspect="1"/>
          </p:cNvGrpSpPr>
          <p:nvPr/>
        </p:nvGrpSpPr>
        <p:grpSpPr>
          <a:xfrm>
            <a:off x="4751433" y="8237372"/>
            <a:ext cx="573340" cy="978287"/>
            <a:chOff x="12240000" y="7560000"/>
            <a:chExt cx="1019405" cy="1739405"/>
          </a:xfrm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6F5D30C-9628-2833-3698-45EE9DA47D6E}"/>
                </a:ext>
              </a:extLst>
            </p:cNvPr>
            <p:cNvSpPr/>
            <p:nvPr/>
          </p:nvSpPr>
          <p:spPr>
            <a:xfrm>
              <a:off x="12960000" y="7560000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51D37785-D371-9169-B366-923EB8888045}"/>
                </a:ext>
              </a:extLst>
            </p:cNvPr>
            <p:cNvSpPr/>
            <p:nvPr/>
          </p:nvSpPr>
          <p:spPr>
            <a:xfrm>
              <a:off x="12600000" y="7919999"/>
              <a:ext cx="299405" cy="299405"/>
            </a:xfrm>
            <a:prstGeom prst="ellipse">
              <a:avLst/>
            </a:prstGeom>
            <a:solidFill>
              <a:srgbClr val="74A2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EBEA8C3A-5855-FD36-3C8F-EFB95E03971F}"/>
                </a:ext>
              </a:extLst>
            </p:cNvPr>
            <p:cNvSpPr/>
            <p:nvPr/>
          </p:nvSpPr>
          <p:spPr>
            <a:xfrm>
              <a:off x="12240000" y="828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C7C058B-F811-6935-C3E0-42C593F5C546}"/>
                </a:ext>
              </a:extLst>
            </p:cNvPr>
            <p:cNvSpPr/>
            <p:nvPr/>
          </p:nvSpPr>
          <p:spPr>
            <a:xfrm>
              <a:off x="12600000" y="8639999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C7D767AF-5633-5817-A7FB-A483DF85EE54}"/>
                </a:ext>
              </a:extLst>
            </p:cNvPr>
            <p:cNvSpPr/>
            <p:nvPr/>
          </p:nvSpPr>
          <p:spPr>
            <a:xfrm>
              <a:off x="12960000" y="900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9C89AB4F-F0C2-C6FD-C286-118712012DA3}"/>
                </a:ext>
              </a:extLst>
            </p:cNvPr>
            <p:cNvCxnSpPr>
              <a:stCxn id="98" idx="3"/>
              <a:endCxn id="99" idx="7"/>
            </p:cNvCxnSpPr>
            <p:nvPr/>
          </p:nvCxnSpPr>
          <p:spPr>
            <a:xfrm flipH="1">
              <a:off x="12855558" y="781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6E948165-9191-CEA6-9A65-B331D9D35713}"/>
                </a:ext>
              </a:extLst>
            </p:cNvPr>
            <p:cNvCxnSpPr>
              <a:cxnSpLocks/>
              <a:stCxn id="100" idx="7"/>
              <a:endCxn id="99" idx="3"/>
            </p:cNvCxnSpPr>
            <p:nvPr/>
          </p:nvCxnSpPr>
          <p:spPr>
            <a:xfrm flipV="1">
              <a:off x="12495558" y="817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F6BD9C1C-145E-8AD6-3AAB-BCEE92A60587}"/>
                </a:ext>
              </a:extLst>
            </p:cNvPr>
            <p:cNvCxnSpPr>
              <a:cxnSpLocks/>
              <a:stCxn id="101" idx="1"/>
              <a:endCxn id="100" idx="5"/>
            </p:cNvCxnSpPr>
            <p:nvPr/>
          </p:nvCxnSpPr>
          <p:spPr>
            <a:xfrm flipH="1" flipV="1">
              <a:off x="12495558" y="8535558"/>
              <a:ext cx="148289" cy="148288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33A418A3-F87E-378A-BB0D-BE7DCA0D461D}"/>
                </a:ext>
              </a:extLst>
            </p:cNvPr>
            <p:cNvCxnSpPr>
              <a:cxnSpLocks/>
              <a:stCxn id="102" idx="0"/>
              <a:endCxn id="99" idx="5"/>
            </p:cNvCxnSpPr>
            <p:nvPr/>
          </p:nvCxnSpPr>
          <p:spPr>
            <a:xfrm flipH="1" flipV="1">
              <a:off x="12855558" y="8175558"/>
              <a:ext cx="254145" cy="824442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8151452-B552-1FE7-AE15-5B736856E8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131" y="10064050"/>
            <a:ext cx="3657600" cy="3657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E71BAA-B7AB-AE28-26AA-56C486A2BA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1433" y="9994099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07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08C9C0-1696-0F45-5591-408D3FFD3A60}"/>
              </a:ext>
            </a:extLst>
          </p:cNvPr>
          <p:cNvSpPr txBox="1"/>
          <p:nvPr/>
        </p:nvSpPr>
        <p:spPr>
          <a:xfrm>
            <a:off x="0" y="0"/>
            <a:ext cx="4571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1600" dirty="0"/>
              <a:t>Real TEs story: not all annotated TEs are TEs. Many small sequences are fragments or repeats, which even BLASt doesn’t want to catch. </a:t>
            </a:r>
          </a:p>
          <a:p>
            <a:r>
              <a:rPr lang="en-AT" sz="1600" dirty="0"/>
              <a:t>If they are in the graph of nestedness – they are relatively long.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D6AD5CD-7603-29C9-C996-E04D90B08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4" y="4827588"/>
            <a:ext cx="4572000" cy="36576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7A9D7AF-0CEC-A4D1-C517-AA7EBD97298C}"/>
              </a:ext>
            </a:extLst>
          </p:cNvPr>
          <p:cNvGrpSpPr/>
          <p:nvPr/>
        </p:nvGrpSpPr>
        <p:grpSpPr>
          <a:xfrm>
            <a:off x="4571206" y="1323439"/>
            <a:ext cx="4572000" cy="3657600"/>
            <a:chOff x="4571206" y="1323439"/>
            <a:chExt cx="4572000" cy="36576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CE38B12-6472-BBE0-A344-8DC6FF05F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1206" y="1323439"/>
              <a:ext cx="4572000" cy="3657600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42EA30D-798F-D63F-D741-9A77C43B9D33}"/>
                </a:ext>
              </a:extLst>
            </p:cNvPr>
            <p:cNvSpPr/>
            <p:nvPr/>
          </p:nvSpPr>
          <p:spPr>
            <a:xfrm>
              <a:off x="7854385" y="3537203"/>
              <a:ext cx="677789" cy="62849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3216031-98A8-CCC9-23ED-BDC54A9CD6E0}"/>
              </a:ext>
            </a:extLst>
          </p:cNvPr>
          <p:cNvGrpSpPr/>
          <p:nvPr/>
        </p:nvGrpSpPr>
        <p:grpSpPr>
          <a:xfrm>
            <a:off x="4570412" y="4673967"/>
            <a:ext cx="4572000" cy="3811221"/>
            <a:chOff x="4571206" y="4827418"/>
            <a:chExt cx="4572000" cy="381122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3ACC699-4D3F-FB89-997E-0BE571AD0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1206" y="4981039"/>
              <a:ext cx="4572000" cy="3657600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DBDDD31-172F-1102-4F26-5043945AFCDE}"/>
                </a:ext>
              </a:extLst>
            </p:cNvPr>
            <p:cNvSpPr/>
            <p:nvPr/>
          </p:nvSpPr>
          <p:spPr>
            <a:xfrm>
              <a:off x="7921142" y="4827418"/>
              <a:ext cx="1222064" cy="62849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73F45DA7-D85F-63A0-43FD-C34F0C8103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0331" y="1323439"/>
            <a:ext cx="6400800" cy="4572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BFFA7E1-D464-3540-0CA5-104FCCBDF9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8485188"/>
            <a:ext cx="4572000" cy="4572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54A12E9-B793-2D4E-19F5-365814AABF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8485188"/>
            <a:ext cx="4572000" cy="4572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2C74E0F-9446-49D7-5848-C12C55C7B7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4000" y="8485188"/>
            <a:ext cx="4572000" cy="4572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1F84530-3A42-F9F0-CC59-8F7C0D86C5F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3378" t="17614" b="12561"/>
          <a:stretch/>
        </p:blipFill>
        <p:spPr>
          <a:xfrm>
            <a:off x="13697099" y="9174998"/>
            <a:ext cx="1704032" cy="319237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EE40605-7123-A895-23BB-BCE3BB65024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1323439"/>
            <a:ext cx="4572000" cy="36576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6F35BA1-9FD7-D88F-555F-22326DA074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03121" y="1372426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20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7043</TotalTime>
  <Words>86</Words>
  <Application>Microsoft Macintosh PowerPoint</Application>
  <PresentationFormat>Custom</PresentationFormat>
  <Paragraphs>29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 Igolkina</dc:creator>
  <cp:lastModifiedBy>Ann Igolkina</cp:lastModifiedBy>
  <cp:revision>1</cp:revision>
  <dcterms:created xsi:type="dcterms:W3CDTF">2023-08-18T10:56:29Z</dcterms:created>
  <dcterms:modified xsi:type="dcterms:W3CDTF">2023-09-01T12:37:18Z</dcterms:modified>
</cp:coreProperties>
</file>

<file path=docProps/thumbnail.jpeg>
</file>